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1" r:id="rId2"/>
    <p:sldId id="552" r:id="rId3"/>
    <p:sldId id="572" r:id="rId4"/>
    <p:sldId id="553" r:id="rId5"/>
    <p:sldId id="586" r:id="rId6"/>
    <p:sldId id="600" r:id="rId7"/>
    <p:sldId id="557" r:id="rId8"/>
    <p:sldId id="590" r:id="rId9"/>
    <p:sldId id="593" r:id="rId10"/>
    <p:sldId id="594" r:id="rId11"/>
    <p:sldId id="566" r:id="rId12"/>
    <p:sldId id="601" r:id="rId13"/>
    <p:sldId id="602" r:id="rId14"/>
    <p:sldId id="595" r:id="rId15"/>
    <p:sldId id="596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599" r:id="rId25"/>
    <p:sldId id="426" r:id="rId26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xm" initials="x" lastIdx="1" clrIdx="0">
    <p:extLst>
      <p:ext uri="{19B8F6BF-5375-455C-9EA6-DF929625EA0E}">
        <p15:presenceInfo xmlns:p15="http://schemas.microsoft.com/office/powerpoint/2012/main" xmlns="" userId="S::rpcxm@rbvvw.onmicrosoft.com::897d8ed5-6d19-40fa-9927-03a66b5a47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27F5"/>
    <a:srgbClr val="2540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647"/>
    <p:restoredTop sz="94944"/>
  </p:normalViewPr>
  <p:slideViewPr>
    <p:cSldViewPr>
      <p:cViewPr varScale="1">
        <p:scale>
          <a:sx n="68" d="100"/>
          <a:sy n="68" d="100"/>
        </p:scale>
        <p:origin x="-412" y="-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9T10:42:13.764" idx="1">
    <p:pos x="10" y="10"/>
    <p:text/>
    <p:extLst>
      <p:ext uri="{C676402C-5697-4E1C-873F-D02D1690AC5C}">
        <p15:threadingInfo xmlns:p15="http://schemas.microsoft.com/office/powerpoint/2012/main" xmlns="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562B4-027A-E14A-B2BB-FA08E7220CF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19D21DC-6B6D-8C4A-A788-5488481E6EA6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当   事   人</a:t>
          </a:r>
          <a:endParaRPr lang="en-US" altLang="zh-CN" sz="2400" b="1" i="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代理人信息</a:t>
          </a:r>
        </a:p>
      </dgm:t>
    </dgm:pt>
    <dgm:pt modelId="{3359A9D4-5876-C34E-8029-CD73F3E6F2E8}" type="parTrans" cxnId="{8D7C1234-6D4F-5C47-86B9-8707672ED29F}">
      <dgm:prSet/>
      <dgm:spPr/>
      <dgm:t>
        <a:bodyPr/>
        <a:lstStyle/>
        <a:p>
          <a:pPr algn="ctr"/>
          <a:endParaRPr lang="zh-CN" altLang="en-US"/>
        </a:p>
      </dgm:t>
    </dgm:pt>
    <dgm:pt modelId="{6C570E78-6175-A445-AE05-5A1C3EF2372F}" type="sibTrans" cxnId="{8D7C1234-6D4F-5C47-86B9-8707672ED29F}">
      <dgm:prSet/>
      <dgm:spPr/>
      <dgm:t>
        <a:bodyPr/>
        <a:lstStyle/>
        <a:p>
          <a:pPr algn="ctr"/>
          <a:endParaRPr lang="zh-CN" altLang="en-US"/>
        </a:p>
      </dgm:t>
    </dgm:pt>
    <dgm:pt modelId="{A7D4080F-A14C-C242-8F77-9C9E6B3DC20D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案件由来</a:t>
          </a:r>
        </a:p>
      </dgm:t>
    </dgm:pt>
    <dgm:pt modelId="{6E43488E-1779-C04C-8B72-70857AB8E7F4}" type="parTrans" cxnId="{CC4E5767-286E-EC4E-8180-6C39B36E9E32}">
      <dgm:prSet/>
      <dgm:spPr/>
      <dgm:t>
        <a:bodyPr/>
        <a:lstStyle/>
        <a:p>
          <a:pPr algn="ctr"/>
          <a:endParaRPr lang="zh-CN" altLang="en-US"/>
        </a:p>
      </dgm:t>
    </dgm:pt>
    <dgm:pt modelId="{0C322634-C2BE-8241-AC04-8AE916359636}" type="sibTrans" cxnId="{CC4E5767-286E-EC4E-8180-6C39B36E9E32}">
      <dgm:prSet/>
      <dgm:spPr/>
      <dgm:t>
        <a:bodyPr/>
        <a:lstStyle/>
        <a:p>
          <a:pPr algn="ctr"/>
          <a:endParaRPr lang="zh-CN" altLang="en-US"/>
        </a:p>
      </dgm:t>
    </dgm:pt>
    <dgm:pt modelId="{08C98E26-A13B-544C-BAAE-9BA24DD3E052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组       庭</a:t>
          </a:r>
          <a:endParaRPr lang="en-US" altLang="zh-CN" sz="2400" b="1" i="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开庭信息</a:t>
          </a:r>
        </a:p>
      </dgm:t>
    </dgm:pt>
    <dgm:pt modelId="{52F37B0F-10FB-8B4A-82AB-F785D3956998}" type="parTrans" cxnId="{EFB2339E-8571-6F47-A0CC-173DCD1B3A12}">
      <dgm:prSet/>
      <dgm:spPr/>
      <dgm:t>
        <a:bodyPr/>
        <a:lstStyle/>
        <a:p>
          <a:pPr algn="ctr"/>
          <a:endParaRPr lang="zh-CN" altLang="en-US"/>
        </a:p>
      </dgm:t>
    </dgm:pt>
    <dgm:pt modelId="{B01D376D-49F4-374D-BCE1-600B10A5950C}" type="sibTrans" cxnId="{EFB2339E-8571-6F47-A0CC-173DCD1B3A12}">
      <dgm:prSet/>
      <dgm:spPr/>
      <dgm:t>
        <a:bodyPr/>
        <a:lstStyle/>
        <a:p>
          <a:pPr algn="ctr"/>
          <a:endParaRPr lang="zh-CN" altLang="en-US"/>
        </a:p>
      </dgm:t>
    </dgm:pt>
    <dgm:pt modelId="{82FA0062-162F-BA40-84B8-F921476A61DB}">
      <dgm:prSet custT="1"/>
      <dgm:spPr>
        <a:solidFill>
          <a:srgbClr val="0070C0"/>
        </a:solidFill>
      </dgm:spPr>
      <dgm:t>
        <a:bodyPr/>
        <a:lstStyle/>
        <a:p>
          <a:r>
            <a:rPr lang="zh-CN" altLang="en-US" sz="2400" b="1" i="0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程序事项</a:t>
          </a:r>
        </a:p>
      </dgm:t>
    </dgm:pt>
    <dgm:pt modelId="{2E167CFE-944E-874A-9C20-FD754590C2D1}" type="parTrans" cxnId="{AEB8F99D-F4B7-4246-AC09-6F432392FB62}">
      <dgm:prSet/>
      <dgm:spPr/>
      <dgm:t>
        <a:bodyPr/>
        <a:lstStyle/>
        <a:p>
          <a:endParaRPr lang="zh-CN" altLang="en-US"/>
        </a:p>
      </dgm:t>
    </dgm:pt>
    <dgm:pt modelId="{AD5E10E8-605C-B142-9D4A-0E1FD492E5CA}" type="sibTrans" cxnId="{AEB8F99D-F4B7-4246-AC09-6F432392FB62}">
      <dgm:prSet/>
      <dgm:spPr/>
      <dgm:t>
        <a:bodyPr/>
        <a:lstStyle/>
        <a:p>
          <a:endParaRPr lang="zh-CN" altLang="en-US"/>
        </a:p>
      </dgm:t>
    </dgm:pt>
    <dgm:pt modelId="{F894EB4F-71E3-A043-97A7-8DBFE481C475}" type="pres">
      <dgm:prSet presAssocID="{977562B4-027A-E14A-B2BB-FA08E7220CFE}" presName="Name0" presStyleCnt="0">
        <dgm:presLayoutVars>
          <dgm:dir/>
          <dgm:resizeHandles val="exact"/>
        </dgm:presLayoutVars>
      </dgm:prSet>
      <dgm:spPr/>
    </dgm:pt>
    <dgm:pt modelId="{795E0955-444A-584F-9395-4ABEEDFEC754}" type="pres">
      <dgm:prSet presAssocID="{619D21DC-6B6D-8C4A-A788-5488481E6EA6}" presName="node" presStyleLbl="node1" presStyleIdx="0" presStyleCnt="4" custScaleX="1370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62AE66-61AC-864E-B935-105C15B99F29}" type="pres">
      <dgm:prSet presAssocID="{6C570E78-6175-A445-AE05-5A1C3EF2372F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2B597922-AC12-044A-B821-6FA65856602A}" type="pres">
      <dgm:prSet presAssocID="{6C570E78-6175-A445-AE05-5A1C3EF2372F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85032FE-E0CF-2D4D-BB36-406827823F21}" type="pres">
      <dgm:prSet presAssocID="{A7D4080F-A14C-C242-8F77-9C9E6B3DC20D}" presName="node" presStyleLbl="node1" presStyleIdx="1" presStyleCnt="4" custScaleX="1727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906E4A-1D6B-2345-A9D1-08DB79532645}" type="pres">
      <dgm:prSet presAssocID="{0C322634-C2BE-8241-AC04-8AE91635963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BE1F760C-DFEA-DE40-933E-0DF4EB190121}" type="pres">
      <dgm:prSet presAssocID="{0C322634-C2BE-8241-AC04-8AE916359636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C0D84C23-9C8B-F344-ABAD-086FC2B3605F}" type="pres">
      <dgm:prSet presAssocID="{08C98E26-A13B-544C-BAAE-9BA24DD3E052}" presName="node" presStyleLbl="node1" presStyleIdx="2" presStyleCnt="4" custScaleX="1358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1AC631-C84B-DB4B-8526-7DE303968664}" type="pres">
      <dgm:prSet presAssocID="{B01D376D-49F4-374D-BCE1-600B10A5950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9C4C7C62-A943-4647-8926-29E298038D39}" type="pres">
      <dgm:prSet presAssocID="{B01D376D-49F4-374D-BCE1-600B10A5950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425C5A6E-9546-2946-8881-8F19E6ADF3FD}" type="pres">
      <dgm:prSet presAssocID="{82FA0062-162F-BA40-84B8-F921476A61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BD1FF9-35F4-D146-987F-E58B56A60C15}" type="presOf" srcId="{A7D4080F-A14C-C242-8F77-9C9E6B3DC20D}" destId="{085032FE-E0CF-2D4D-BB36-406827823F21}" srcOrd="0" destOrd="0" presId="urn:microsoft.com/office/officeart/2005/8/layout/process1"/>
    <dgm:cxn modelId="{27E92EFF-D5ED-C148-9855-FD28231A1C7E}" type="presOf" srcId="{6C570E78-6175-A445-AE05-5A1C3EF2372F}" destId="{2B597922-AC12-044A-B821-6FA65856602A}" srcOrd="1" destOrd="0" presId="urn:microsoft.com/office/officeart/2005/8/layout/process1"/>
    <dgm:cxn modelId="{B10A056D-DC4D-5E46-BAEB-8BD4EEC6EF33}" type="presOf" srcId="{6C570E78-6175-A445-AE05-5A1C3EF2372F}" destId="{0562AE66-61AC-864E-B935-105C15B99F29}" srcOrd="0" destOrd="0" presId="urn:microsoft.com/office/officeart/2005/8/layout/process1"/>
    <dgm:cxn modelId="{AAE2423C-4202-D147-8D2E-A16BE2D207E9}" type="presOf" srcId="{B01D376D-49F4-374D-BCE1-600B10A5950C}" destId="{9C4C7C62-A943-4647-8926-29E298038D39}" srcOrd="1" destOrd="0" presId="urn:microsoft.com/office/officeart/2005/8/layout/process1"/>
    <dgm:cxn modelId="{99BF96D6-75AA-444B-8C5D-453F7B7D03EE}" type="presOf" srcId="{82FA0062-162F-BA40-84B8-F921476A61DB}" destId="{425C5A6E-9546-2946-8881-8F19E6ADF3FD}" srcOrd="0" destOrd="0" presId="urn:microsoft.com/office/officeart/2005/8/layout/process1"/>
    <dgm:cxn modelId="{A33382CE-2D32-AD4E-903B-0FBA153A6A75}" type="presOf" srcId="{0C322634-C2BE-8241-AC04-8AE916359636}" destId="{BE1F760C-DFEA-DE40-933E-0DF4EB190121}" srcOrd="1" destOrd="0" presId="urn:microsoft.com/office/officeart/2005/8/layout/process1"/>
    <dgm:cxn modelId="{DD157456-8F1A-F546-9A98-A9A28838F9BA}" type="presOf" srcId="{B01D376D-49F4-374D-BCE1-600B10A5950C}" destId="{471AC631-C84B-DB4B-8526-7DE303968664}" srcOrd="0" destOrd="0" presId="urn:microsoft.com/office/officeart/2005/8/layout/process1"/>
    <dgm:cxn modelId="{AEB8F99D-F4B7-4246-AC09-6F432392FB62}" srcId="{977562B4-027A-E14A-B2BB-FA08E7220CFE}" destId="{82FA0062-162F-BA40-84B8-F921476A61DB}" srcOrd="3" destOrd="0" parTransId="{2E167CFE-944E-874A-9C20-FD754590C2D1}" sibTransId="{AD5E10E8-605C-B142-9D4A-0E1FD492E5CA}"/>
    <dgm:cxn modelId="{8D7C1234-6D4F-5C47-86B9-8707672ED29F}" srcId="{977562B4-027A-E14A-B2BB-FA08E7220CFE}" destId="{619D21DC-6B6D-8C4A-A788-5488481E6EA6}" srcOrd="0" destOrd="0" parTransId="{3359A9D4-5876-C34E-8029-CD73F3E6F2E8}" sibTransId="{6C570E78-6175-A445-AE05-5A1C3EF2372F}"/>
    <dgm:cxn modelId="{CE7B5A00-BDA1-B14C-8063-CF23E055605C}" type="presOf" srcId="{0C322634-C2BE-8241-AC04-8AE916359636}" destId="{05906E4A-1D6B-2345-A9D1-08DB79532645}" srcOrd="0" destOrd="0" presId="urn:microsoft.com/office/officeart/2005/8/layout/process1"/>
    <dgm:cxn modelId="{EFB2339E-8571-6F47-A0CC-173DCD1B3A12}" srcId="{977562B4-027A-E14A-B2BB-FA08E7220CFE}" destId="{08C98E26-A13B-544C-BAAE-9BA24DD3E052}" srcOrd="2" destOrd="0" parTransId="{52F37B0F-10FB-8B4A-82AB-F785D3956998}" sibTransId="{B01D376D-49F4-374D-BCE1-600B10A5950C}"/>
    <dgm:cxn modelId="{4DD85095-1274-5C4E-BE3E-BB92C47E7F45}" type="presOf" srcId="{619D21DC-6B6D-8C4A-A788-5488481E6EA6}" destId="{795E0955-444A-584F-9395-4ABEEDFEC754}" srcOrd="0" destOrd="0" presId="urn:microsoft.com/office/officeart/2005/8/layout/process1"/>
    <dgm:cxn modelId="{EC49DFD2-12DB-5342-8638-65EB8C1321CC}" type="presOf" srcId="{08C98E26-A13B-544C-BAAE-9BA24DD3E052}" destId="{C0D84C23-9C8B-F344-ABAD-086FC2B3605F}" srcOrd="0" destOrd="0" presId="urn:microsoft.com/office/officeart/2005/8/layout/process1"/>
    <dgm:cxn modelId="{CC4E5767-286E-EC4E-8180-6C39B36E9E32}" srcId="{977562B4-027A-E14A-B2BB-FA08E7220CFE}" destId="{A7D4080F-A14C-C242-8F77-9C9E6B3DC20D}" srcOrd="1" destOrd="0" parTransId="{6E43488E-1779-C04C-8B72-70857AB8E7F4}" sibTransId="{0C322634-C2BE-8241-AC04-8AE916359636}"/>
    <dgm:cxn modelId="{F32044EC-05DD-C94F-81DD-44F24175841D}" type="presOf" srcId="{977562B4-027A-E14A-B2BB-FA08E7220CFE}" destId="{F894EB4F-71E3-A043-97A7-8DBFE481C475}" srcOrd="0" destOrd="0" presId="urn:microsoft.com/office/officeart/2005/8/layout/process1"/>
    <dgm:cxn modelId="{C396C2E4-EF01-7840-BFE0-E9D29FC0D9D7}" type="presParOf" srcId="{F894EB4F-71E3-A043-97A7-8DBFE481C475}" destId="{795E0955-444A-584F-9395-4ABEEDFEC754}" srcOrd="0" destOrd="0" presId="urn:microsoft.com/office/officeart/2005/8/layout/process1"/>
    <dgm:cxn modelId="{E82806FF-BB4E-F744-8699-093194E81832}" type="presParOf" srcId="{F894EB4F-71E3-A043-97A7-8DBFE481C475}" destId="{0562AE66-61AC-864E-B935-105C15B99F29}" srcOrd="1" destOrd="0" presId="urn:microsoft.com/office/officeart/2005/8/layout/process1"/>
    <dgm:cxn modelId="{7B8E9D8F-DC1F-A241-9407-9534964882BA}" type="presParOf" srcId="{0562AE66-61AC-864E-B935-105C15B99F29}" destId="{2B597922-AC12-044A-B821-6FA65856602A}" srcOrd="0" destOrd="0" presId="urn:microsoft.com/office/officeart/2005/8/layout/process1"/>
    <dgm:cxn modelId="{B559A3C5-97E7-BD4F-BCA5-81E776163F08}" type="presParOf" srcId="{F894EB4F-71E3-A043-97A7-8DBFE481C475}" destId="{085032FE-E0CF-2D4D-BB36-406827823F21}" srcOrd="2" destOrd="0" presId="urn:microsoft.com/office/officeart/2005/8/layout/process1"/>
    <dgm:cxn modelId="{64C54DBF-09BA-8A4F-AA58-EBBFDCF49BD9}" type="presParOf" srcId="{F894EB4F-71E3-A043-97A7-8DBFE481C475}" destId="{05906E4A-1D6B-2345-A9D1-08DB79532645}" srcOrd="3" destOrd="0" presId="urn:microsoft.com/office/officeart/2005/8/layout/process1"/>
    <dgm:cxn modelId="{979B211D-2ACE-2F4C-8EAE-E974DEBF67FC}" type="presParOf" srcId="{05906E4A-1D6B-2345-A9D1-08DB79532645}" destId="{BE1F760C-DFEA-DE40-933E-0DF4EB190121}" srcOrd="0" destOrd="0" presId="urn:microsoft.com/office/officeart/2005/8/layout/process1"/>
    <dgm:cxn modelId="{9E6F632F-ED79-B541-B715-7382F2A37DB6}" type="presParOf" srcId="{F894EB4F-71E3-A043-97A7-8DBFE481C475}" destId="{C0D84C23-9C8B-F344-ABAD-086FC2B3605F}" srcOrd="4" destOrd="0" presId="urn:microsoft.com/office/officeart/2005/8/layout/process1"/>
    <dgm:cxn modelId="{4DFCF421-0845-F745-9B29-836469D1BD93}" type="presParOf" srcId="{F894EB4F-71E3-A043-97A7-8DBFE481C475}" destId="{471AC631-C84B-DB4B-8526-7DE303968664}" srcOrd="5" destOrd="0" presId="urn:microsoft.com/office/officeart/2005/8/layout/process1"/>
    <dgm:cxn modelId="{54508D75-8FEC-5443-9BF3-B16902A679D8}" type="presParOf" srcId="{471AC631-C84B-DB4B-8526-7DE303968664}" destId="{9C4C7C62-A943-4647-8926-29E298038D39}" srcOrd="0" destOrd="0" presId="urn:microsoft.com/office/officeart/2005/8/layout/process1"/>
    <dgm:cxn modelId="{A908870D-4A09-C546-BA2B-02494A4F6E39}" type="presParOf" srcId="{F894EB4F-71E3-A043-97A7-8DBFE481C475}" destId="{425C5A6E-9546-2946-8881-8F19E6ADF3F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562B4-027A-E14A-B2BB-FA08E7220CF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19D21DC-6B6D-8C4A-A788-5488481E6EA6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仲裁请求</a:t>
          </a:r>
        </a:p>
      </dgm:t>
    </dgm:pt>
    <dgm:pt modelId="{3359A9D4-5876-C34E-8029-CD73F3E6F2E8}" type="parTrans" cxnId="{8D7C1234-6D4F-5C47-86B9-8707672ED29F}">
      <dgm:prSet/>
      <dgm:spPr/>
      <dgm:t>
        <a:bodyPr/>
        <a:lstStyle/>
        <a:p>
          <a:pPr algn="ctr"/>
          <a:endParaRPr lang="zh-CN" altLang="en-US"/>
        </a:p>
      </dgm:t>
    </dgm:pt>
    <dgm:pt modelId="{6C570E78-6175-A445-AE05-5A1C3EF2372F}" type="sibTrans" cxnId="{8D7C1234-6D4F-5C47-86B9-8707672ED29F}">
      <dgm:prSet/>
      <dgm:spPr/>
      <dgm:t>
        <a:bodyPr/>
        <a:lstStyle/>
        <a:p>
          <a:pPr algn="ctr"/>
          <a:endParaRPr lang="zh-CN" altLang="en-US"/>
        </a:p>
      </dgm:t>
    </dgm:pt>
    <dgm:pt modelId="{A7D4080F-A14C-C242-8F77-9C9E6B3DC20D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答辩意见</a:t>
          </a:r>
        </a:p>
      </dgm:t>
    </dgm:pt>
    <dgm:pt modelId="{6E43488E-1779-C04C-8B72-70857AB8E7F4}" type="parTrans" cxnId="{CC4E5767-286E-EC4E-8180-6C39B36E9E32}">
      <dgm:prSet/>
      <dgm:spPr/>
      <dgm:t>
        <a:bodyPr/>
        <a:lstStyle/>
        <a:p>
          <a:pPr algn="ctr"/>
          <a:endParaRPr lang="zh-CN" altLang="en-US"/>
        </a:p>
      </dgm:t>
    </dgm:pt>
    <dgm:pt modelId="{0C322634-C2BE-8241-AC04-8AE916359636}" type="sibTrans" cxnId="{CC4E5767-286E-EC4E-8180-6C39B36E9E32}">
      <dgm:prSet/>
      <dgm:spPr/>
      <dgm:t>
        <a:bodyPr/>
        <a:lstStyle/>
        <a:p>
          <a:pPr algn="ctr"/>
          <a:endParaRPr lang="zh-CN" altLang="en-US"/>
        </a:p>
      </dgm:t>
    </dgm:pt>
    <dgm:pt modelId="{08C98E26-A13B-544C-BAAE-9BA24DD3E052}">
      <dgm:prSet phldrT="[文本]" custT="1"/>
      <dgm:spPr>
        <a:solidFill>
          <a:srgbClr val="0070C0"/>
        </a:solidFill>
      </dgm:spPr>
      <dgm:t>
        <a:bodyPr/>
        <a:lstStyle/>
        <a:p>
          <a:pPr algn="ctr"/>
          <a:r>
            <a:rPr lang="zh-CN" altLang="en-US" sz="24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证据认证</a:t>
          </a:r>
        </a:p>
      </dgm:t>
    </dgm:pt>
    <dgm:pt modelId="{52F37B0F-10FB-8B4A-82AB-F785D3956998}" type="parTrans" cxnId="{EFB2339E-8571-6F47-A0CC-173DCD1B3A12}">
      <dgm:prSet/>
      <dgm:spPr/>
      <dgm:t>
        <a:bodyPr/>
        <a:lstStyle/>
        <a:p>
          <a:pPr algn="ctr"/>
          <a:endParaRPr lang="zh-CN" altLang="en-US"/>
        </a:p>
      </dgm:t>
    </dgm:pt>
    <dgm:pt modelId="{B01D376D-49F4-374D-BCE1-600B10A5950C}" type="sibTrans" cxnId="{EFB2339E-8571-6F47-A0CC-173DCD1B3A12}">
      <dgm:prSet/>
      <dgm:spPr/>
      <dgm:t>
        <a:bodyPr/>
        <a:lstStyle/>
        <a:p>
          <a:pPr algn="ctr"/>
          <a:endParaRPr lang="zh-CN" altLang="en-US"/>
        </a:p>
      </dgm:t>
    </dgm:pt>
    <dgm:pt modelId="{82FA0062-162F-BA40-84B8-F921476A61DB}">
      <dgm:prSet custT="1"/>
      <dgm:spPr>
        <a:solidFill>
          <a:srgbClr val="0070C0"/>
        </a:solidFill>
      </dgm:spPr>
      <dgm:t>
        <a:bodyPr/>
        <a:lstStyle/>
        <a:p>
          <a:r>
            <a:rPr lang="zh-CN" altLang="en-US" sz="2400" b="1" i="0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查明事实</a:t>
          </a:r>
        </a:p>
      </dgm:t>
    </dgm:pt>
    <dgm:pt modelId="{2E167CFE-944E-874A-9C20-FD754590C2D1}" type="parTrans" cxnId="{AEB8F99D-F4B7-4246-AC09-6F432392FB62}">
      <dgm:prSet/>
      <dgm:spPr/>
      <dgm:t>
        <a:bodyPr/>
        <a:lstStyle/>
        <a:p>
          <a:endParaRPr lang="zh-CN" altLang="en-US"/>
        </a:p>
      </dgm:t>
    </dgm:pt>
    <dgm:pt modelId="{AD5E10E8-605C-B142-9D4A-0E1FD492E5CA}" type="sibTrans" cxnId="{AEB8F99D-F4B7-4246-AC09-6F432392FB62}">
      <dgm:prSet/>
      <dgm:spPr/>
      <dgm:t>
        <a:bodyPr/>
        <a:lstStyle/>
        <a:p>
          <a:endParaRPr lang="zh-CN" altLang="en-US"/>
        </a:p>
      </dgm:t>
    </dgm:pt>
    <dgm:pt modelId="{F894EB4F-71E3-A043-97A7-8DBFE481C475}" type="pres">
      <dgm:prSet presAssocID="{977562B4-027A-E14A-B2BB-FA08E7220CFE}" presName="Name0" presStyleCnt="0">
        <dgm:presLayoutVars>
          <dgm:dir/>
          <dgm:resizeHandles val="exact"/>
        </dgm:presLayoutVars>
      </dgm:prSet>
      <dgm:spPr/>
    </dgm:pt>
    <dgm:pt modelId="{795E0955-444A-584F-9395-4ABEEDFEC754}" type="pres">
      <dgm:prSet presAssocID="{619D21DC-6B6D-8C4A-A788-5488481E6EA6}" presName="node" presStyleLbl="node1" presStyleIdx="0" presStyleCnt="4" custScaleX="1370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62AE66-61AC-864E-B935-105C15B99F29}" type="pres">
      <dgm:prSet presAssocID="{6C570E78-6175-A445-AE05-5A1C3EF2372F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2B597922-AC12-044A-B821-6FA65856602A}" type="pres">
      <dgm:prSet presAssocID="{6C570E78-6175-A445-AE05-5A1C3EF2372F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85032FE-E0CF-2D4D-BB36-406827823F21}" type="pres">
      <dgm:prSet presAssocID="{A7D4080F-A14C-C242-8F77-9C9E6B3DC20D}" presName="node" presStyleLbl="node1" presStyleIdx="1" presStyleCnt="4" custScaleX="11920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906E4A-1D6B-2345-A9D1-08DB79532645}" type="pres">
      <dgm:prSet presAssocID="{0C322634-C2BE-8241-AC04-8AE91635963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BE1F760C-DFEA-DE40-933E-0DF4EB190121}" type="pres">
      <dgm:prSet presAssocID="{0C322634-C2BE-8241-AC04-8AE916359636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C0D84C23-9C8B-F344-ABAD-086FC2B3605F}" type="pres">
      <dgm:prSet presAssocID="{08C98E26-A13B-544C-BAAE-9BA24DD3E052}" presName="node" presStyleLbl="node1" presStyleIdx="2" presStyleCnt="4" custScaleX="11685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1AC631-C84B-DB4B-8526-7DE303968664}" type="pres">
      <dgm:prSet presAssocID="{B01D376D-49F4-374D-BCE1-600B10A5950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9C4C7C62-A943-4647-8926-29E298038D39}" type="pres">
      <dgm:prSet presAssocID="{B01D376D-49F4-374D-BCE1-600B10A5950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425C5A6E-9546-2946-8881-8F19E6ADF3FD}" type="pres">
      <dgm:prSet presAssocID="{82FA0062-162F-BA40-84B8-F921476A61DB}" presName="node" presStyleLbl="node1" presStyleIdx="3" presStyleCnt="4" custScaleX="13453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2BD1FF9-35F4-D146-987F-E58B56A60C15}" type="presOf" srcId="{A7D4080F-A14C-C242-8F77-9C9E6B3DC20D}" destId="{085032FE-E0CF-2D4D-BB36-406827823F21}" srcOrd="0" destOrd="0" presId="urn:microsoft.com/office/officeart/2005/8/layout/process1"/>
    <dgm:cxn modelId="{27E92EFF-D5ED-C148-9855-FD28231A1C7E}" type="presOf" srcId="{6C570E78-6175-A445-AE05-5A1C3EF2372F}" destId="{2B597922-AC12-044A-B821-6FA65856602A}" srcOrd="1" destOrd="0" presId="urn:microsoft.com/office/officeart/2005/8/layout/process1"/>
    <dgm:cxn modelId="{B10A056D-DC4D-5E46-BAEB-8BD4EEC6EF33}" type="presOf" srcId="{6C570E78-6175-A445-AE05-5A1C3EF2372F}" destId="{0562AE66-61AC-864E-B935-105C15B99F29}" srcOrd="0" destOrd="0" presId="urn:microsoft.com/office/officeart/2005/8/layout/process1"/>
    <dgm:cxn modelId="{AAE2423C-4202-D147-8D2E-A16BE2D207E9}" type="presOf" srcId="{B01D376D-49F4-374D-BCE1-600B10A5950C}" destId="{9C4C7C62-A943-4647-8926-29E298038D39}" srcOrd="1" destOrd="0" presId="urn:microsoft.com/office/officeart/2005/8/layout/process1"/>
    <dgm:cxn modelId="{99BF96D6-75AA-444B-8C5D-453F7B7D03EE}" type="presOf" srcId="{82FA0062-162F-BA40-84B8-F921476A61DB}" destId="{425C5A6E-9546-2946-8881-8F19E6ADF3FD}" srcOrd="0" destOrd="0" presId="urn:microsoft.com/office/officeart/2005/8/layout/process1"/>
    <dgm:cxn modelId="{A33382CE-2D32-AD4E-903B-0FBA153A6A75}" type="presOf" srcId="{0C322634-C2BE-8241-AC04-8AE916359636}" destId="{BE1F760C-DFEA-DE40-933E-0DF4EB190121}" srcOrd="1" destOrd="0" presId="urn:microsoft.com/office/officeart/2005/8/layout/process1"/>
    <dgm:cxn modelId="{DD157456-8F1A-F546-9A98-A9A28838F9BA}" type="presOf" srcId="{B01D376D-49F4-374D-BCE1-600B10A5950C}" destId="{471AC631-C84B-DB4B-8526-7DE303968664}" srcOrd="0" destOrd="0" presId="urn:microsoft.com/office/officeart/2005/8/layout/process1"/>
    <dgm:cxn modelId="{AEB8F99D-F4B7-4246-AC09-6F432392FB62}" srcId="{977562B4-027A-E14A-B2BB-FA08E7220CFE}" destId="{82FA0062-162F-BA40-84B8-F921476A61DB}" srcOrd="3" destOrd="0" parTransId="{2E167CFE-944E-874A-9C20-FD754590C2D1}" sibTransId="{AD5E10E8-605C-B142-9D4A-0E1FD492E5CA}"/>
    <dgm:cxn modelId="{8D7C1234-6D4F-5C47-86B9-8707672ED29F}" srcId="{977562B4-027A-E14A-B2BB-FA08E7220CFE}" destId="{619D21DC-6B6D-8C4A-A788-5488481E6EA6}" srcOrd="0" destOrd="0" parTransId="{3359A9D4-5876-C34E-8029-CD73F3E6F2E8}" sibTransId="{6C570E78-6175-A445-AE05-5A1C3EF2372F}"/>
    <dgm:cxn modelId="{CE7B5A00-BDA1-B14C-8063-CF23E055605C}" type="presOf" srcId="{0C322634-C2BE-8241-AC04-8AE916359636}" destId="{05906E4A-1D6B-2345-A9D1-08DB79532645}" srcOrd="0" destOrd="0" presId="urn:microsoft.com/office/officeart/2005/8/layout/process1"/>
    <dgm:cxn modelId="{EFB2339E-8571-6F47-A0CC-173DCD1B3A12}" srcId="{977562B4-027A-E14A-B2BB-FA08E7220CFE}" destId="{08C98E26-A13B-544C-BAAE-9BA24DD3E052}" srcOrd="2" destOrd="0" parTransId="{52F37B0F-10FB-8B4A-82AB-F785D3956998}" sibTransId="{B01D376D-49F4-374D-BCE1-600B10A5950C}"/>
    <dgm:cxn modelId="{4DD85095-1274-5C4E-BE3E-BB92C47E7F45}" type="presOf" srcId="{619D21DC-6B6D-8C4A-A788-5488481E6EA6}" destId="{795E0955-444A-584F-9395-4ABEEDFEC754}" srcOrd="0" destOrd="0" presId="urn:microsoft.com/office/officeart/2005/8/layout/process1"/>
    <dgm:cxn modelId="{EC49DFD2-12DB-5342-8638-65EB8C1321CC}" type="presOf" srcId="{08C98E26-A13B-544C-BAAE-9BA24DD3E052}" destId="{C0D84C23-9C8B-F344-ABAD-086FC2B3605F}" srcOrd="0" destOrd="0" presId="urn:microsoft.com/office/officeart/2005/8/layout/process1"/>
    <dgm:cxn modelId="{CC4E5767-286E-EC4E-8180-6C39B36E9E32}" srcId="{977562B4-027A-E14A-B2BB-FA08E7220CFE}" destId="{A7D4080F-A14C-C242-8F77-9C9E6B3DC20D}" srcOrd="1" destOrd="0" parTransId="{6E43488E-1779-C04C-8B72-70857AB8E7F4}" sibTransId="{0C322634-C2BE-8241-AC04-8AE916359636}"/>
    <dgm:cxn modelId="{F32044EC-05DD-C94F-81DD-44F24175841D}" type="presOf" srcId="{977562B4-027A-E14A-B2BB-FA08E7220CFE}" destId="{F894EB4F-71E3-A043-97A7-8DBFE481C475}" srcOrd="0" destOrd="0" presId="urn:microsoft.com/office/officeart/2005/8/layout/process1"/>
    <dgm:cxn modelId="{C396C2E4-EF01-7840-BFE0-E9D29FC0D9D7}" type="presParOf" srcId="{F894EB4F-71E3-A043-97A7-8DBFE481C475}" destId="{795E0955-444A-584F-9395-4ABEEDFEC754}" srcOrd="0" destOrd="0" presId="urn:microsoft.com/office/officeart/2005/8/layout/process1"/>
    <dgm:cxn modelId="{E82806FF-BB4E-F744-8699-093194E81832}" type="presParOf" srcId="{F894EB4F-71E3-A043-97A7-8DBFE481C475}" destId="{0562AE66-61AC-864E-B935-105C15B99F29}" srcOrd="1" destOrd="0" presId="urn:microsoft.com/office/officeart/2005/8/layout/process1"/>
    <dgm:cxn modelId="{7B8E9D8F-DC1F-A241-9407-9534964882BA}" type="presParOf" srcId="{0562AE66-61AC-864E-B935-105C15B99F29}" destId="{2B597922-AC12-044A-B821-6FA65856602A}" srcOrd="0" destOrd="0" presId="urn:microsoft.com/office/officeart/2005/8/layout/process1"/>
    <dgm:cxn modelId="{B559A3C5-97E7-BD4F-BCA5-81E776163F08}" type="presParOf" srcId="{F894EB4F-71E3-A043-97A7-8DBFE481C475}" destId="{085032FE-E0CF-2D4D-BB36-406827823F21}" srcOrd="2" destOrd="0" presId="urn:microsoft.com/office/officeart/2005/8/layout/process1"/>
    <dgm:cxn modelId="{64C54DBF-09BA-8A4F-AA58-EBBFDCF49BD9}" type="presParOf" srcId="{F894EB4F-71E3-A043-97A7-8DBFE481C475}" destId="{05906E4A-1D6B-2345-A9D1-08DB79532645}" srcOrd="3" destOrd="0" presId="urn:microsoft.com/office/officeart/2005/8/layout/process1"/>
    <dgm:cxn modelId="{979B211D-2ACE-2F4C-8EAE-E974DEBF67FC}" type="presParOf" srcId="{05906E4A-1D6B-2345-A9D1-08DB79532645}" destId="{BE1F760C-DFEA-DE40-933E-0DF4EB190121}" srcOrd="0" destOrd="0" presId="urn:microsoft.com/office/officeart/2005/8/layout/process1"/>
    <dgm:cxn modelId="{9E6F632F-ED79-B541-B715-7382F2A37DB6}" type="presParOf" srcId="{F894EB4F-71E3-A043-97A7-8DBFE481C475}" destId="{C0D84C23-9C8B-F344-ABAD-086FC2B3605F}" srcOrd="4" destOrd="0" presId="urn:microsoft.com/office/officeart/2005/8/layout/process1"/>
    <dgm:cxn modelId="{4DFCF421-0845-F745-9B29-836469D1BD93}" type="presParOf" srcId="{F894EB4F-71E3-A043-97A7-8DBFE481C475}" destId="{471AC631-C84B-DB4B-8526-7DE303968664}" srcOrd="5" destOrd="0" presId="urn:microsoft.com/office/officeart/2005/8/layout/process1"/>
    <dgm:cxn modelId="{54508D75-8FEC-5443-9BF3-B16902A679D8}" type="presParOf" srcId="{471AC631-C84B-DB4B-8526-7DE303968664}" destId="{9C4C7C62-A943-4647-8926-29E298038D39}" srcOrd="0" destOrd="0" presId="urn:microsoft.com/office/officeart/2005/8/layout/process1"/>
    <dgm:cxn modelId="{A908870D-4A09-C546-BA2B-02494A4F6E39}" type="presParOf" srcId="{F894EB4F-71E3-A043-97A7-8DBFE481C475}" destId="{425C5A6E-9546-2946-8881-8F19E6ADF3F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25765-B959-BB4B-85FB-244F8DC1D48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E4354B2-6389-1F47-83EB-99039CEC59CE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28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仲裁庭意见</a:t>
          </a:r>
        </a:p>
      </dgm:t>
    </dgm:pt>
    <dgm:pt modelId="{64FE8830-B874-704E-959F-04DC92634E4D}" type="parTrans" cxnId="{6DB9E59A-9675-F644-B1E2-246AC38A8752}">
      <dgm:prSet/>
      <dgm:spPr/>
      <dgm:t>
        <a:bodyPr/>
        <a:lstStyle/>
        <a:p>
          <a:endParaRPr lang="zh-CN" altLang="en-US"/>
        </a:p>
      </dgm:t>
    </dgm:pt>
    <dgm:pt modelId="{B2BBF6EA-DF0D-A541-B334-81560FBD8018}" type="sibTrans" cxnId="{6DB9E59A-9675-F644-B1E2-246AC38A8752}">
      <dgm:prSet/>
      <dgm:spPr/>
      <dgm:t>
        <a:bodyPr/>
        <a:lstStyle/>
        <a:p>
          <a:endParaRPr lang="zh-CN" altLang="en-US"/>
        </a:p>
      </dgm:t>
    </dgm:pt>
    <dgm:pt modelId="{12253731-7945-0447-94AB-111E13F769C5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28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裁决主文</a:t>
          </a:r>
        </a:p>
      </dgm:t>
    </dgm:pt>
    <dgm:pt modelId="{CA7DD1FC-5C78-B046-910B-3A339F3B288D}" type="parTrans" cxnId="{5D99923E-419C-D648-A881-D57D2F581591}">
      <dgm:prSet/>
      <dgm:spPr/>
      <dgm:t>
        <a:bodyPr/>
        <a:lstStyle/>
        <a:p>
          <a:endParaRPr lang="zh-CN" altLang="en-US"/>
        </a:p>
      </dgm:t>
    </dgm:pt>
    <dgm:pt modelId="{8151F80C-DA6C-F745-BE4B-C9C9EDA69CD7}" type="sibTrans" cxnId="{5D99923E-419C-D648-A881-D57D2F581591}">
      <dgm:prSet/>
      <dgm:spPr/>
      <dgm:t>
        <a:bodyPr/>
        <a:lstStyle/>
        <a:p>
          <a:endParaRPr lang="zh-CN" altLang="en-US"/>
        </a:p>
      </dgm:t>
    </dgm:pt>
    <dgm:pt modelId="{31D17D40-15D1-3E4C-8671-00A962B8F26A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2800" b="1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尾部</a:t>
          </a:r>
        </a:p>
      </dgm:t>
    </dgm:pt>
    <dgm:pt modelId="{B8D54B29-7577-844B-8F84-30573580B249}" type="parTrans" cxnId="{B6AE64D5-9AAB-6F4E-8A8B-B2925E8FADF4}">
      <dgm:prSet/>
      <dgm:spPr/>
      <dgm:t>
        <a:bodyPr/>
        <a:lstStyle/>
        <a:p>
          <a:endParaRPr lang="zh-CN" altLang="en-US"/>
        </a:p>
      </dgm:t>
    </dgm:pt>
    <dgm:pt modelId="{AF890B63-E9F8-C042-ADAA-48AFD1D26D01}" type="sibTrans" cxnId="{B6AE64D5-9AAB-6F4E-8A8B-B2925E8FADF4}">
      <dgm:prSet/>
      <dgm:spPr/>
      <dgm:t>
        <a:bodyPr/>
        <a:lstStyle/>
        <a:p>
          <a:endParaRPr lang="zh-CN" altLang="en-US"/>
        </a:p>
      </dgm:t>
    </dgm:pt>
    <dgm:pt modelId="{C2D95D37-5DDF-554F-B6EF-724F063F6B42}" type="pres">
      <dgm:prSet presAssocID="{78E25765-B959-BB4B-85FB-244F8DC1D481}" presName="Name0" presStyleCnt="0">
        <dgm:presLayoutVars>
          <dgm:dir/>
          <dgm:resizeHandles val="exact"/>
        </dgm:presLayoutVars>
      </dgm:prSet>
      <dgm:spPr/>
    </dgm:pt>
    <dgm:pt modelId="{E5716F4C-63F2-A24D-804B-49442F94ED7B}" type="pres">
      <dgm:prSet presAssocID="{8E4354B2-6389-1F47-83EB-99039CEC59C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8625D2-4634-5B4D-9D45-C881B359C15A}" type="pres">
      <dgm:prSet presAssocID="{B2BBF6EA-DF0D-A541-B334-81560FBD8018}" presName="parSpace" presStyleCnt="0"/>
      <dgm:spPr/>
    </dgm:pt>
    <dgm:pt modelId="{B169AF2F-6751-E440-81B2-748F58947051}" type="pres">
      <dgm:prSet presAssocID="{12253731-7945-0447-94AB-111E13F769C5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598AFF-990F-6448-858E-AEF71075F12F}" type="pres">
      <dgm:prSet presAssocID="{8151F80C-DA6C-F745-BE4B-C9C9EDA69CD7}" presName="parSpace" presStyleCnt="0"/>
      <dgm:spPr/>
    </dgm:pt>
    <dgm:pt modelId="{9DCD234F-9B1B-A943-B2BA-83C337264C54}" type="pres">
      <dgm:prSet presAssocID="{31D17D40-15D1-3E4C-8671-00A962B8F26A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6AE64D5-9AAB-6F4E-8A8B-B2925E8FADF4}" srcId="{78E25765-B959-BB4B-85FB-244F8DC1D481}" destId="{31D17D40-15D1-3E4C-8671-00A962B8F26A}" srcOrd="2" destOrd="0" parTransId="{B8D54B29-7577-844B-8F84-30573580B249}" sibTransId="{AF890B63-E9F8-C042-ADAA-48AFD1D26D01}"/>
    <dgm:cxn modelId="{100BC466-B693-2441-9729-545CF1E05370}" type="presOf" srcId="{8E4354B2-6389-1F47-83EB-99039CEC59CE}" destId="{E5716F4C-63F2-A24D-804B-49442F94ED7B}" srcOrd="0" destOrd="0" presId="urn:microsoft.com/office/officeart/2005/8/layout/hChevron3"/>
    <dgm:cxn modelId="{39C08491-3098-8443-B2D8-9AA191360FA4}" type="presOf" srcId="{31D17D40-15D1-3E4C-8671-00A962B8F26A}" destId="{9DCD234F-9B1B-A943-B2BA-83C337264C54}" srcOrd="0" destOrd="0" presId="urn:microsoft.com/office/officeart/2005/8/layout/hChevron3"/>
    <dgm:cxn modelId="{E4B313AD-C980-D34E-8793-D6D2A5DAA3B8}" type="presOf" srcId="{78E25765-B959-BB4B-85FB-244F8DC1D481}" destId="{C2D95D37-5DDF-554F-B6EF-724F063F6B42}" srcOrd="0" destOrd="0" presId="urn:microsoft.com/office/officeart/2005/8/layout/hChevron3"/>
    <dgm:cxn modelId="{5D99923E-419C-D648-A881-D57D2F581591}" srcId="{78E25765-B959-BB4B-85FB-244F8DC1D481}" destId="{12253731-7945-0447-94AB-111E13F769C5}" srcOrd="1" destOrd="0" parTransId="{CA7DD1FC-5C78-B046-910B-3A339F3B288D}" sibTransId="{8151F80C-DA6C-F745-BE4B-C9C9EDA69CD7}"/>
    <dgm:cxn modelId="{098D5A37-D82E-D248-9E40-381D3165EB41}" type="presOf" srcId="{12253731-7945-0447-94AB-111E13F769C5}" destId="{B169AF2F-6751-E440-81B2-748F58947051}" srcOrd="0" destOrd="0" presId="urn:microsoft.com/office/officeart/2005/8/layout/hChevron3"/>
    <dgm:cxn modelId="{6DB9E59A-9675-F644-B1E2-246AC38A8752}" srcId="{78E25765-B959-BB4B-85FB-244F8DC1D481}" destId="{8E4354B2-6389-1F47-83EB-99039CEC59CE}" srcOrd="0" destOrd="0" parTransId="{64FE8830-B874-704E-959F-04DC92634E4D}" sibTransId="{B2BBF6EA-DF0D-A541-B334-81560FBD8018}"/>
    <dgm:cxn modelId="{60E80591-2A21-284F-95C4-92A95260C52F}" type="presParOf" srcId="{C2D95D37-5DDF-554F-B6EF-724F063F6B42}" destId="{E5716F4C-63F2-A24D-804B-49442F94ED7B}" srcOrd="0" destOrd="0" presId="urn:microsoft.com/office/officeart/2005/8/layout/hChevron3"/>
    <dgm:cxn modelId="{752C70D8-A54F-F44C-B4A8-5641105F089F}" type="presParOf" srcId="{C2D95D37-5DDF-554F-B6EF-724F063F6B42}" destId="{F78625D2-4634-5B4D-9D45-C881B359C15A}" srcOrd="1" destOrd="0" presId="urn:microsoft.com/office/officeart/2005/8/layout/hChevron3"/>
    <dgm:cxn modelId="{E9083009-017F-0D41-B185-D74E70DB3729}" type="presParOf" srcId="{C2D95D37-5DDF-554F-B6EF-724F063F6B42}" destId="{B169AF2F-6751-E440-81B2-748F58947051}" srcOrd="2" destOrd="0" presId="urn:microsoft.com/office/officeart/2005/8/layout/hChevron3"/>
    <dgm:cxn modelId="{40E3ED79-7703-1444-8AEE-1470B5D88961}" type="presParOf" srcId="{C2D95D37-5DDF-554F-B6EF-724F063F6B42}" destId="{9A598AFF-990F-6448-858E-AEF71075F12F}" srcOrd="3" destOrd="0" presId="urn:microsoft.com/office/officeart/2005/8/layout/hChevron3"/>
    <dgm:cxn modelId="{DB57358A-A4E3-A148-957B-4A4FED9A010E}" type="presParOf" srcId="{C2D95D37-5DDF-554F-B6EF-724F063F6B42}" destId="{9DCD234F-9B1B-A943-B2BA-83C337264C5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E0955-444A-584F-9395-4ABEEDFEC754}">
      <dsp:nvSpPr>
        <dsp:cNvPr id="0" name=""/>
        <dsp:cNvSpPr/>
      </dsp:nvSpPr>
      <dsp:spPr>
        <a:xfrm>
          <a:off x="8720" y="1560537"/>
          <a:ext cx="2268917" cy="148699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当   事   人</a:t>
          </a:r>
          <a:endParaRPr lang="en-US" altLang="zh-CN" sz="2400" b="1" i="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代理人信息</a:t>
          </a:r>
        </a:p>
      </dsp:txBody>
      <dsp:txXfrm>
        <a:off x="52273" y="1604090"/>
        <a:ext cx="2181811" cy="1399892"/>
      </dsp:txXfrm>
    </dsp:sp>
    <dsp:sp modelId="{0562AE66-61AC-864E-B935-105C15B99F29}">
      <dsp:nvSpPr>
        <dsp:cNvPr id="0" name=""/>
        <dsp:cNvSpPr/>
      </dsp:nvSpPr>
      <dsp:spPr>
        <a:xfrm>
          <a:off x="2443229" y="2098704"/>
          <a:ext cx="351051" cy="410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2443229" y="2180837"/>
        <a:ext cx="245736" cy="246397"/>
      </dsp:txXfrm>
    </dsp:sp>
    <dsp:sp modelId="{085032FE-E0CF-2D4D-BB36-406827823F21}">
      <dsp:nvSpPr>
        <dsp:cNvPr id="0" name=""/>
        <dsp:cNvSpPr/>
      </dsp:nvSpPr>
      <dsp:spPr>
        <a:xfrm>
          <a:off x="2939999" y="1560537"/>
          <a:ext cx="2860638" cy="148699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案件由来</a:t>
          </a:r>
        </a:p>
      </dsp:txBody>
      <dsp:txXfrm>
        <a:off x="2983552" y="1604090"/>
        <a:ext cx="2773532" cy="1399892"/>
      </dsp:txXfrm>
    </dsp:sp>
    <dsp:sp modelId="{05906E4A-1D6B-2345-A9D1-08DB79532645}">
      <dsp:nvSpPr>
        <dsp:cNvPr id="0" name=""/>
        <dsp:cNvSpPr/>
      </dsp:nvSpPr>
      <dsp:spPr>
        <a:xfrm>
          <a:off x="5966228" y="2098704"/>
          <a:ext cx="351051" cy="410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5966228" y="2180837"/>
        <a:ext cx="245736" cy="246397"/>
      </dsp:txXfrm>
    </dsp:sp>
    <dsp:sp modelId="{C0D84C23-9C8B-F344-ABAD-086FC2B3605F}">
      <dsp:nvSpPr>
        <dsp:cNvPr id="0" name=""/>
        <dsp:cNvSpPr/>
      </dsp:nvSpPr>
      <dsp:spPr>
        <a:xfrm>
          <a:off x="6462999" y="1560537"/>
          <a:ext cx="2249378" cy="148699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组       庭</a:t>
          </a:r>
          <a:endParaRPr lang="en-US" altLang="zh-CN" sz="2400" b="1" i="0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开庭信息</a:t>
          </a:r>
        </a:p>
      </dsp:txBody>
      <dsp:txXfrm>
        <a:off x="6506552" y="1604090"/>
        <a:ext cx="2162272" cy="1399892"/>
      </dsp:txXfrm>
    </dsp:sp>
    <dsp:sp modelId="{471AC631-C84B-DB4B-8526-7DE303968664}">
      <dsp:nvSpPr>
        <dsp:cNvPr id="0" name=""/>
        <dsp:cNvSpPr/>
      </dsp:nvSpPr>
      <dsp:spPr>
        <a:xfrm>
          <a:off x="8877967" y="2098704"/>
          <a:ext cx="351051" cy="410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/>
        </a:p>
      </dsp:txBody>
      <dsp:txXfrm>
        <a:off x="8877967" y="2180837"/>
        <a:ext cx="245736" cy="246397"/>
      </dsp:txXfrm>
    </dsp:sp>
    <dsp:sp modelId="{425C5A6E-9546-2946-8881-8F19E6ADF3FD}">
      <dsp:nvSpPr>
        <dsp:cNvPr id="0" name=""/>
        <dsp:cNvSpPr/>
      </dsp:nvSpPr>
      <dsp:spPr>
        <a:xfrm>
          <a:off x="9374738" y="1560537"/>
          <a:ext cx="1655902" cy="148699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程序事项</a:t>
          </a:r>
        </a:p>
      </dsp:txBody>
      <dsp:txXfrm>
        <a:off x="9418291" y="1604090"/>
        <a:ext cx="1568796" cy="139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E0955-444A-584F-9395-4ABEEDFEC754}">
      <dsp:nvSpPr>
        <dsp:cNvPr id="0" name=""/>
        <dsp:cNvSpPr/>
      </dsp:nvSpPr>
      <dsp:spPr>
        <a:xfrm>
          <a:off x="5367" y="1776863"/>
          <a:ext cx="2407773" cy="105434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仲裁请求</a:t>
          </a:r>
        </a:p>
      </dsp:txBody>
      <dsp:txXfrm>
        <a:off x="36248" y="1807744"/>
        <a:ext cx="2346011" cy="992583"/>
      </dsp:txXfrm>
    </dsp:sp>
    <dsp:sp modelId="{0562AE66-61AC-864E-B935-105C15B99F29}">
      <dsp:nvSpPr>
        <dsp:cNvPr id="0" name=""/>
        <dsp:cNvSpPr/>
      </dsp:nvSpPr>
      <dsp:spPr>
        <a:xfrm>
          <a:off x="2588864" y="2086138"/>
          <a:ext cx="372535" cy="435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2588864" y="2173297"/>
        <a:ext cx="260775" cy="261478"/>
      </dsp:txXfrm>
    </dsp:sp>
    <dsp:sp modelId="{085032FE-E0CF-2D4D-BB36-406827823F21}">
      <dsp:nvSpPr>
        <dsp:cNvPr id="0" name=""/>
        <dsp:cNvSpPr/>
      </dsp:nvSpPr>
      <dsp:spPr>
        <a:xfrm>
          <a:off x="3116037" y="1776863"/>
          <a:ext cx="2094685" cy="105434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答辩意见</a:t>
          </a:r>
        </a:p>
      </dsp:txBody>
      <dsp:txXfrm>
        <a:off x="3146918" y="1807744"/>
        <a:ext cx="2032923" cy="992583"/>
      </dsp:txXfrm>
    </dsp:sp>
    <dsp:sp modelId="{05906E4A-1D6B-2345-A9D1-08DB79532645}">
      <dsp:nvSpPr>
        <dsp:cNvPr id="0" name=""/>
        <dsp:cNvSpPr/>
      </dsp:nvSpPr>
      <dsp:spPr>
        <a:xfrm>
          <a:off x="5386446" y="2086138"/>
          <a:ext cx="372535" cy="435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5386446" y="2173297"/>
        <a:ext cx="260775" cy="261478"/>
      </dsp:txXfrm>
    </dsp:sp>
    <dsp:sp modelId="{C0D84C23-9C8B-F344-ABAD-086FC2B3605F}">
      <dsp:nvSpPr>
        <dsp:cNvPr id="0" name=""/>
        <dsp:cNvSpPr/>
      </dsp:nvSpPr>
      <dsp:spPr>
        <a:xfrm>
          <a:off x="5913619" y="1776863"/>
          <a:ext cx="2053337" cy="105434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证据认证</a:t>
          </a:r>
        </a:p>
      </dsp:txBody>
      <dsp:txXfrm>
        <a:off x="5944500" y="1807744"/>
        <a:ext cx="1991575" cy="992583"/>
      </dsp:txXfrm>
    </dsp:sp>
    <dsp:sp modelId="{471AC631-C84B-DB4B-8526-7DE303968664}">
      <dsp:nvSpPr>
        <dsp:cNvPr id="0" name=""/>
        <dsp:cNvSpPr/>
      </dsp:nvSpPr>
      <dsp:spPr>
        <a:xfrm>
          <a:off x="8142681" y="2086138"/>
          <a:ext cx="372535" cy="435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/>
        </a:p>
      </dsp:txBody>
      <dsp:txXfrm>
        <a:off x="8142681" y="2173297"/>
        <a:ext cx="260775" cy="261478"/>
      </dsp:txXfrm>
    </dsp:sp>
    <dsp:sp modelId="{425C5A6E-9546-2946-8881-8F19E6ADF3FD}">
      <dsp:nvSpPr>
        <dsp:cNvPr id="0" name=""/>
        <dsp:cNvSpPr/>
      </dsp:nvSpPr>
      <dsp:spPr>
        <a:xfrm>
          <a:off x="8669853" y="1776863"/>
          <a:ext cx="2364140" cy="105434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i="0" kern="120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查明事实</a:t>
          </a:r>
        </a:p>
      </dsp:txBody>
      <dsp:txXfrm>
        <a:off x="8700734" y="1807744"/>
        <a:ext cx="2302378" cy="992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16F4C-63F2-A24D-804B-49442F94ED7B}">
      <dsp:nvSpPr>
        <dsp:cNvPr id="0" name=""/>
        <dsp:cNvSpPr/>
      </dsp:nvSpPr>
      <dsp:spPr>
        <a:xfrm>
          <a:off x="3571" y="2084652"/>
          <a:ext cx="3123406" cy="1249362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仲裁庭意见</a:t>
          </a:r>
        </a:p>
      </dsp:txBody>
      <dsp:txXfrm>
        <a:off x="3571" y="2084652"/>
        <a:ext cx="2811066" cy="1249362"/>
      </dsp:txXfrm>
    </dsp:sp>
    <dsp:sp modelId="{B169AF2F-6751-E440-81B2-748F58947051}">
      <dsp:nvSpPr>
        <dsp:cNvPr id="0" name=""/>
        <dsp:cNvSpPr/>
      </dsp:nvSpPr>
      <dsp:spPr>
        <a:xfrm>
          <a:off x="2502296" y="2084652"/>
          <a:ext cx="3123406" cy="124936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裁决主文</a:t>
          </a:r>
        </a:p>
      </dsp:txBody>
      <dsp:txXfrm>
        <a:off x="3126977" y="2084652"/>
        <a:ext cx="1874044" cy="1249362"/>
      </dsp:txXfrm>
    </dsp:sp>
    <dsp:sp modelId="{9DCD234F-9B1B-A943-B2BA-83C337264C54}">
      <dsp:nvSpPr>
        <dsp:cNvPr id="0" name=""/>
        <dsp:cNvSpPr/>
      </dsp:nvSpPr>
      <dsp:spPr>
        <a:xfrm>
          <a:off x="5001021" y="2084652"/>
          <a:ext cx="3123406" cy="124936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尾部</a:t>
          </a:r>
        </a:p>
      </dsp:txBody>
      <dsp:txXfrm>
        <a:off x="5625702" y="2084652"/>
        <a:ext cx="1874044" cy="124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250F053-0D16-42C9-B715-36F96975CA5A}" type="datetimeFigureOut">
              <a:rPr lang="en-AU" altLang="zh-TW"/>
              <a:pPr>
                <a:defRPr/>
              </a:pPr>
              <a:t>10/07/2021</a:t>
            </a:fld>
            <a:endParaRPr lang="en-AU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76669D-E7D2-4C48-B49A-0ECCEA445B32}" type="slidenum">
              <a:rPr lang="en-AU" altLang="zh-TW"/>
              <a:pPr>
                <a:defRPr/>
              </a:pPr>
              <a:t>‹#›</a:t>
            </a:fld>
            <a:endParaRPr lang="en-AU" altLang="zh-TW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F48F7945-944C-4748-8A66-35E1ED4D7D36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1FDDC2D2-1E14-4B8F-8848-6B39E4AB7B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itchFamily="18" charset="-120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9F45-0981-41A9-96BA-B8F5013B376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877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02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368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731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614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1910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3603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46063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169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621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283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2123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2733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4679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9147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9154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5006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zh-TW" dirty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06CF31-5F9E-4CFE-B368-1A9E413156B0}" type="slidenum">
              <a:rPr lang="en-GB" altLang="zh-TW" smtClean="0"/>
              <a:pPr/>
              <a:t>25</a:t>
            </a:fld>
            <a:endParaRPr lang="en-GB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583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23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194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813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6200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891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972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FDE92-AC99-4C27-83EB-AF4E65E9D11E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DFE0-10BA-4EF8-8099-D79E3D4133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3DD4-C3F5-420D-A8B8-16310203B2C5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7157-EA08-41CA-A5A9-1A0484A94B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56D8-0D70-4670-99C4-83ACD26A2D52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9EFE-6EE4-47FA-BC15-5E36642648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740700"/>
            <a:ext cx="12192000" cy="596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491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3B63-7B44-4EA2-890C-AF2908C7857F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33BB-EE04-4691-9FA0-AAB524926C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9AD0-13EC-491B-90E1-C7A545FF50ED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7454-D3F6-4B35-A93B-339EA01930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3707-E4A2-4A2F-A735-A920AD2D568F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46C6-956C-445A-85E5-CF1B44EE16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A8A9-535D-405E-896E-60A36ADA8A7F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8E1B-5F09-4C5B-AA5E-6D58861915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D181-12E9-479D-A868-29018D7BED4F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7C40-AF7D-45D6-85CA-3F8524A4D3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791E-4A75-43E3-AB59-5B1360C97B44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3988-B0D4-4BCE-A2D0-F9575D8E7C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BCA7-A0A0-4829-98B7-83FA0D2FE29A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FF881-BFE1-40BC-BDC6-6E672BB474E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EAB5-F9CC-408B-B7BB-6F254EEA53DC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D5A9-D955-4341-BA75-DD1EC8E8BC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69A76CF-E8A0-47BE-81A9-9F7EC920D4F5}" type="datetimeFigureOut">
              <a:rPr lang="zh-TW" altLang="en-US"/>
              <a:pPr>
                <a:defRPr/>
              </a:pPr>
              <a:t>2021/7/10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187C3EB-2A71-452A-BD15-95508BDD79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新細明體" pitchFamily="18" charset="-120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新細明體" pitchFamily="18" charset="-120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5009;&#20915;&#20070;&#26679;&#26412;.do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nac@hnac.org.c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8100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796819"/>
            <a:ext cx="121920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29672" y="2881698"/>
            <a:ext cx="7464993" cy="90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b="1" dirty="0">
                <a:ln w="6350"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仲裁结案文书制作规范</a:t>
            </a: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1106132" y="5014163"/>
            <a:ext cx="336000" cy="336000"/>
          </a:xfrm>
          <a:custGeom>
            <a:avLst/>
            <a:gdLst>
              <a:gd name="T0" fmla="*/ 661 w 904"/>
              <a:gd name="T1" fmla="*/ 461 h 905"/>
              <a:gd name="T2" fmla="*/ 661 w 904"/>
              <a:gd name="T3" fmla="*/ 339 h 905"/>
              <a:gd name="T4" fmla="*/ 605 w 904"/>
              <a:gd name="T5" fmla="*/ 339 h 905"/>
              <a:gd name="T6" fmla="*/ 605 w 904"/>
              <a:gd name="T7" fmla="*/ 461 h 905"/>
              <a:gd name="T8" fmla="*/ 456 w 904"/>
              <a:gd name="T9" fmla="*/ 610 h 905"/>
              <a:gd name="T10" fmla="*/ 453 w 904"/>
              <a:gd name="T11" fmla="*/ 610 h 905"/>
              <a:gd name="T12" fmla="*/ 452 w 904"/>
              <a:gd name="T13" fmla="*/ 610 h 905"/>
              <a:gd name="T14" fmla="*/ 451 w 904"/>
              <a:gd name="T15" fmla="*/ 610 h 905"/>
              <a:gd name="T16" fmla="*/ 448 w 904"/>
              <a:gd name="T17" fmla="*/ 610 h 905"/>
              <a:gd name="T18" fmla="*/ 299 w 904"/>
              <a:gd name="T19" fmla="*/ 461 h 905"/>
              <a:gd name="T20" fmla="*/ 299 w 904"/>
              <a:gd name="T21" fmla="*/ 339 h 905"/>
              <a:gd name="T22" fmla="*/ 244 w 904"/>
              <a:gd name="T23" fmla="*/ 339 h 905"/>
              <a:gd name="T24" fmla="*/ 244 w 904"/>
              <a:gd name="T25" fmla="*/ 461 h 905"/>
              <a:gd name="T26" fmla="*/ 419 w 904"/>
              <a:gd name="T27" fmla="*/ 664 h 905"/>
              <a:gd name="T28" fmla="*/ 419 w 904"/>
              <a:gd name="T29" fmla="*/ 752 h 905"/>
              <a:gd name="T30" fmla="*/ 295 w 904"/>
              <a:gd name="T31" fmla="*/ 787 h 905"/>
              <a:gd name="T32" fmla="*/ 610 w 904"/>
              <a:gd name="T33" fmla="*/ 787 h 905"/>
              <a:gd name="T34" fmla="*/ 484 w 904"/>
              <a:gd name="T35" fmla="*/ 751 h 905"/>
              <a:gd name="T36" fmla="*/ 484 w 904"/>
              <a:gd name="T37" fmla="*/ 664 h 905"/>
              <a:gd name="T38" fmla="*/ 661 w 904"/>
              <a:gd name="T39" fmla="*/ 461 h 905"/>
              <a:gd name="T40" fmla="*/ 450 w 904"/>
              <a:gd name="T41" fmla="*/ 558 h 905"/>
              <a:gd name="T42" fmla="*/ 452 w 904"/>
              <a:gd name="T43" fmla="*/ 558 h 905"/>
              <a:gd name="T44" fmla="*/ 454 w 904"/>
              <a:gd name="T45" fmla="*/ 558 h 905"/>
              <a:gd name="T46" fmla="*/ 554 w 904"/>
              <a:gd name="T47" fmla="*/ 459 h 905"/>
              <a:gd name="T48" fmla="*/ 554 w 904"/>
              <a:gd name="T49" fmla="*/ 218 h 905"/>
              <a:gd name="T50" fmla="*/ 454 w 904"/>
              <a:gd name="T51" fmla="*/ 118 h 905"/>
              <a:gd name="T52" fmla="*/ 452 w 904"/>
              <a:gd name="T53" fmla="*/ 118 h 905"/>
              <a:gd name="T54" fmla="*/ 450 w 904"/>
              <a:gd name="T55" fmla="*/ 118 h 905"/>
              <a:gd name="T56" fmla="*/ 351 w 904"/>
              <a:gd name="T57" fmla="*/ 218 h 905"/>
              <a:gd name="T58" fmla="*/ 351 w 904"/>
              <a:gd name="T59" fmla="*/ 459 h 905"/>
              <a:gd name="T60" fmla="*/ 450 w 904"/>
              <a:gd name="T61" fmla="*/ 558 h 905"/>
              <a:gd name="T62" fmla="*/ 452 w 904"/>
              <a:gd name="T63" fmla="*/ 0 h 905"/>
              <a:gd name="T64" fmla="*/ 904 w 904"/>
              <a:gd name="T65" fmla="*/ 453 h 905"/>
              <a:gd name="T66" fmla="*/ 452 w 904"/>
              <a:gd name="T67" fmla="*/ 905 h 905"/>
              <a:gd name="T68" fmla="*/ 0 w 904"/>
              <a:gd name="T69" fmla="*/ 453 h 905"/>
              <a:gd name="T70" fmla="*/ 452 w 904"/>
              <a:gd name="T71" fmla="*/ 0 h 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04" h="905">
                <a:moveTo>
                  <a:pt x="661" y="461"/>
                </a:moveTo>
                <a:lnTo>
                  <a:pt x="661" y="339"/>
                </a:lnTo>
                <a:cubicBezTo>
                  <a:pt x="661" y="304"/>
                  <a:pt x="605" y="304"/>
                  <a:pt x="605" y="339"/>
                </a:cubicBezTo>
                <a:lnTo>
                  <a:pt x="605" y="461"/>
                </a:lnTo>
                <a:cubicBezTo>
                  <a:pt x="605" y="543"/>
                  <a:pt x="538" y="610"/>
                  <a:pt x="456" y="610"/>
                </a:cubicBezTo>
                <a:cubicBezTo>
                  <a:pt x="455" y="610"/>
                  <a:pt x="454" y="610"/>
                  <a:pt x="453" y="610"/>
                </a:cubicBezTo>
                <a:lnTo>
                  <a:pt x="452" y="610"/>
                </a:lnTo>
                <a:lnTo>
                  <a:pt x="451" y="610"/>
                </a:lnTo>
                <a:cubicBezTo>
                  <a:pt x="450" y="610"/>
                  <a:pt x="449" y="610"/>
                  <a:pt x="448" y="610"/>
                </a:cubicBezTo>
                <a:cubicBezTo>
                  <a:pt x="366" y="610"/>
                  <a:pt x="299" y="543"/>
                  <a:pt x="299" y="461"/>
                </a:cubicBezTo>
                <a:lnTo>
                  <a:pt x="299" y="339"/>
                </a:lnTo>
                <a:cubicBezTo>
                  <a:pt x="299" y="304"/>
                  <a:pt x="244" y="304"/>
                  <a:pt x="244" y="339"/>
                </a:cubicBezTo>
                <a:cubicBezTo>
                  <a:pt x="244" y="355"/>
                  <a:pt x="244" y="461"/>
                  <a:pt x="244" y="461"/>
                </a:cubicBezTo>
                <a:cubicBezTo>
                  <a:pt x="244" y="564"/>
                  <a:pt x="320" y="650"/>
                  <a:pt x="419" y="664"/>
                </a:cubicBezTo>
                <a:lnTo>
                  <a:pt x="419" y="752"/>
                </a:lnTo>
                <a:lnTo>
                  <a:pt x="295" y="787"/>
                </a:lnTo>
                <a:lnTo>
                  <a:pt x="610" y="787"/>
                </a:lnTo>
                <a:lnTo>
                  <a:pt x="484" y="751"/>
                </a:lnTo>
                <a:lnTo>
                  <a:pt x="484" y="664"/>
                </a:lnTo>
                <a:cubicBezTo>
                  <a:pt x="584" y="650"/>
                  <a:pt x="661" y="564"/>
                  <a:pt x="661" y="461"/>
                </a:cubicBezTo>
                <a:close/>
                <a:moveTo>
                  <a:pt x="450" y="558"/>
                </a:moveTo>
                <a:cubicBezTo>
                  <a:pt x="451" y="558"/>
                  <a:pt x="451" y="558"/>
                  <a:pt x="452" y="558"/>
                </a:cubicBezTo>
                <a:cubicBezTo>
                  <a:pt x="453" y="558"/>
                  <a:pt x="453" y="558"/>
                  <a:pt x="454" y="558"/>
                </a:cubicBezTo>
                <a:cubicBezTo>
                  <a:pt x="509" y="558"/>
                  <a:pt x="554" y="514"/>
                  <a:pt x="554" y="459"/>
                </a:cubicBezTo>
                <a:lnTo>
                  <a:pt x="554" y="218"/>
                </a:lnTo>
                <a:cubicBezTo>
                  <a:pt x="554" y="163"/>
                  <a:pt x="509" y="118"/>
                  <a:pt x="454" y="118"/>
                </a:cubicBezTo>
                <a:cubicBezTo>
                  <a:pt x="453" y="118"/>
                  <a:pt x="453" y="118"/>
                  <a:pt x="452" y="118"/>
                </a:cubicBezTo>
                <a:cubicBezTo>
                  <a:pt x="452" y="118"/>
                  <a:pt x="451" y="118"/>
                  <a:pt x="450" y="118"/>
                </a:cubicBezTo>
                <a:cubicBezTo>
                  <a:pt x="395" y="118"/>
                  <a:pt x="351" y="163"/>
                  <a:pt x="351" y="218"/>
                </a:cubicBezTo>
                <a:lnTo>
                  <a:pt x="351" y="459"/>
                </a:lnTo>
                <a:cubicBezTo>
                  <a:pt x="351" y="514"/>
                  <a:pt x="395" y="558"/>
                  <a:pt x="450" y="558"/>
                </a:cubicBezTo>
                <a:close/>
                <a:moveTo>
                  <a:pt x="452" y="0"/>
                </a:moveTo>
                <a:cubicBezTo>
                  <a:pt x="702" y="0"/>
                  <a:pt x="904" y="203"/>
                  <a:pt x="904" y="453"/>
                </a:cubicBezTo>
                <a:cubicBezTo>
                  <a:pt x="904" y="702"/>
                  <a:pt x="702" y="905"/>
                  <a:pt x="452" y="905"/>
                </a:cubicBezTo>
                <a:cubicBezTo>
                  <a:pt x="202" y="905"/>
                  <a:pt x="0" y="702"/>
                  <a:pt x="0" y="453"/>
                </a:cubicBezTo>
                <a:cubicBezTo>
                  <a:pt x="0" y="203"/>
                  <a:pt x="202" y="0"/>
                  <a:pt x="4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7612" y="4875851"/>
            <a:ext cx="1959142" cy="903621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赵丹丹  发展部</a:t>
            </a:r>
          </a:p>
          <a:p>
            <a:pPr>
              <a:lnSpc>
                <a:spcPct val="150000"/>
              </a:lnSpc>
            </a:pPr>
            <a:r>
              <a:rPr lang="en-US" altLang="zh-CN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6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B0D77F1-23CC-0449-96FB-7E330113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32" y="2074560"/>
            <a:ext cx="4562168" cy="2602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6A8B853-67F2-4327-82C9-7B0108F08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498" y="1890364"/>
            <a:ext cx="1692279" cy="5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55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hlinkClick r:id="rId3" tooltip="裁决书正文"/>
            <a:extLst>
              <a:ext uri="{FF2B5EF4-FFF2-40B4-BE49-F238E27FC236}">
                <a16:creationId xmlns:a16="http://schemas.microsoft.com/office/drawing/2014/main" xmlns="" id="{FFF174E1-C8C6-C742-9942-8B4DF83155D4}"/>
              </a:ext>
            </a:extLst>
          </p:cNvPr>
          <p:cNvSpPr>
            <a:spLocks/>
          </p:cNvSpPr>
          <p:nvPr/>
        </p:nvSpPr>
        <p:spPr bwMode="auto">
          <a:xfrm>
            <a:off x="1003280" y="1725159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CBCFC37-6882-2A48-9D78-F67300EE9A10}"/>
              </a:ext>
            </a:extLst>
          </p:cNvPr>
          <p:cNvSpPr txBox="1"/>
          <p:nvPr/>
        </p:nvSpPr>
        <p:spPr>
          <a:xfrm>
            <a:off x="1066800" y="146763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燕尾形 2">
            <a:extLst>
              <a:ext uri="{FF2B5EF4-FFF2-40B4-BE49-F238E27FC236}">
                <a16:creationId xmlns:a16="http://schemas.microsoft.com/office/drawing/2014/main" xmlns="" id="{F9CD8EFB-7E5C-544F-8099-6B726FDD0F61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3">
            <a:extLst>
              <a:ext uri="{FF2B5EF4-FFF2-40B4-BE49-F238E27FC236}">
                <a16:creationId xmlns:a16="http://schemas.microsoft.com/office/drawing/2014/main" xmlns="" id="{B520472D-A547-2548-A4B4-1A349C550EBA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E84B22-A311-9E44-ACA6-504F92B33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771" y="712712"/>
            <a:ext cx="1692279" cy="5971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658377D-F939-AA40-92ED-D47A0FDE9751}"/>
              </a:ext>
            </a:extLst>
          </p:cNvPr>
          <p:cNvSpPr/>
          <p:nvPr/>
        </p:nvSpPr>
        <p:spPr>
          <a:xfrm>
            <a:off x="-3" y="184526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正      文</a:t>
            </a:r>
            <a:endParaRPr lang="zh-CN" alt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9A933C-1EA1-6941-8023-A04D05A4A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264" y="3016290"/>
            <a:ext cx="10267786" cy="8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首部、案情、仲裁庭意见、裁决主文、尾部</a:t>
            </a:r>
            <a:endParaRPr lang="en-US" altLang="zh-CN" sz="36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96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4">
            <a:extLst>
              <a:ext uri="{FF2B5EF4-FFF2-40B4-BE49-F238E27FC236}">
                <a16:creationId xmlns:a16="http://schemas.microsoft.com/office/drawing/2014/main" xmlns="" id="{0EFA77C8-FA95-468E-BD75-5C14B02AA457}"/>
              </a:ext>
            </a:extLst>
          </p:cNvPr>
          <p:cNvSpPr/>
          <p:nvPr/>
        </p:nvSpPr>
        <p:spPr bwMode="auto">
          <a:xfrm>
            <a:off x="4463815" y="1440763"/>
            <a:ext cx="2754316" cy="64698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kern="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1DC8E86D-4735-4D33-A336-18B625DE3776}"/>
              </a:ext>
            </a:extLst>
          </p:cNvPr>
          <p:cNvSpPr txBox="1"/>
          <p:nvPr/>
        </p:nvSpPr>
        <p:spPr bwMode="auto">
          <a:xfrm>
            <a:off x="4926573" y="1533447"/>
            <a:ext cx="1828800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dist">
              <a:defRPr/>
            </a:pPr>
            <a:r>
              <a:rPr lang="zh-CN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首部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xmlns="" id="{08B9D3AF-F5E4-BA44-BEBA-74D6DF381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2026827"/>
              </p:ext>
            </p:extLst>
          </p:nvPr>
        </p:nvGraphicFramePr>
        <p:xfrm>
          <a:off x="576319" y="1561228"/>
          <a:ext cx="11039362" cy="46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A74AC856-218D-8249-B816-E9C1D4CA05F6}"/>
              </a:ext>
            </a:extLst>
          </p:cNvPr>
          <p:cNvSpPr txBox="1"/>
          <p:nvPr/>
        </p:nvSpPr>
        <p:spPr>
          <a:xfrm>
            <a:off x="1066800" y="146763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68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圆角矩形 4">
            <a:extLst>
              <a:ext uri="{FF2B5EF4-FFF2-40B4-BE49-F238E27FC236}">
                <a16:creationId xmlns:a16="http://schemas.microsoft.com/office/drawing/2014/main" xmlns="" id="{0EFA77C8-FA95-468E-BD75-5C14B02AA457}"/>
              </a:ext>
            </a:extLst>
          </p:cNvPr>
          <p:cNvSpPr/>
          <p:nvPr/>
        </p:nvSpPr>
        <p:spPr bwMode="auto">
          <a:xfrm>
            <a:off x="4463815" y="1440763"/>
            <a:ext cx="2754316" cy="64698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85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91391" tIns="45696" rIns="91391" bIns="45696" anchor="ctr"/>
          <a:lstStyle/>
          <a:p>
            <a:pPr algn="ctr">
              <a:defRPr/>
            </a:pPr>
            <a:endParaRPr lang="zh-CN" altLang="en-US" kern="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xmlns="" id="{1DC8E86D-4735-4D33-A336-18B625DE3776}"/>
              </a:ext>
            </a:extLst>
          </p:cNvPr>
          <p:cNvSpPr txBox="1"/>
          <p:nvPr/>
        </p:nvSpPr>
        <p:spPr bwMode="auto">
          <a:xfrm>
            <a:off x="4926573" y="1533447"/>
            <a:ext cx="1828800" cy="461616"/>
          </a:xfrm>
          <a:prstGeom prst="rect">
            <a:avLst/>
          </a:prstGeom>
          <a:noFill/>
          <a:ln>
            <a:noFill/>
          </a:ln>
        </p:spPr>
        <p:txBody>
          <a:bodyPr wrap="square" lIns="91391" tIns="45696" rIns="91391" bIns="45696">
            <a:spAutoFit/>
          </a:bodyPr>
          <a:lstStyle/>
          <a:p>
            <a:pPr algn="ctr">
              <a:defRPr/>
            </a:pPr>
            <a:r>
              <a:rPr lang="zh-CN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案      情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xmlns="" id="{08B9D3AF-F5E4-BA44-BEBA-74D6DF381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63504817"/>
              </p:ext>
            </p:extLst>
          </p:nvPr>
        </p:nvGraphicFramePr>
        <p:xfrm>
          <a:off x="619237" y="1792946"/>
          <a:ext cx="11039362" cy="4608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A74AC856-218D-8249-B816-E9C1D4CA05F6}"/>
              </a:ext>
            </a:extLst>
          </p:cNvPr>
          <p:cNvSpPr txBox="1"/>
          <p:nvPr/>
        </p:nvSpPr>
        <p:spPr>
          <a:xfrm>
            <a:off x="1066800" y="146763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37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A74AC856-218D-8249-B816-E9C1D4CA05F6}"/>
              </a:ext>
            </a:extLst>
          </p:cNvPr>
          <p:cNvSpPr txBox="1"/>
          <p:nvPr/>
        </p:nvSpPr>
        <p:spPr>
          <a:xfrm>
            <a:off x="1066800" y="146763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64D2D8A8-45C3-9A4E-8D25-7B0DBFB3E8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74077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94491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9"/>
            <a:ext cx="2354945" cy="8309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B3B0F60-73D4-4347-AA33-309F267DABB5}"/>
              </a:ext>
            </a:extLst>
          </p:cNvPr>
          <p:cNvSpPr/>
          <p:nvPr/>
        </p:nvSpPr>
        <p:spPr>
          <a:xfrm>
            <a:off x="0" y="25980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三、制作仲裁结案文书的注意事项</a:t>
            </a:r>
            <a:endParaRPr lang="zh-CN" alt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82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40" y="1725157"/>
            <a:ext cx="10085275" cy="39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                            技术规范</a:t>
            </a:r>
            <a:endParaRPr lang="zh-CN" altLang="en-US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-457200" algn="just">
              <a:lnSpc>
                <a:spcPct val="150000"/>
              </a:lnSpc>
            </a:pPr>
            <a:r>
              <a:rPr lang="zh-CN" altLang="e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大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</a:t>
            </a:r>
            <a:r>
              <a:rPr lang="zh-CN" altLang="e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小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：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A3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型（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297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mm×420mm</a:t>
            </a:r>
            <a:r>
              <a:rPr lang="zh-CN" altLang="e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）</a:t>
            </a:r>
          </a:p>
          <a:p>
            <a:pPr indent="-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页面设置：页边距为上、下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3.17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cm,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左、右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2.54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cm</a:t>
            </a:r>
            <a:endParaRPr lang="zh-CN" altLang="e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-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标题字体：海南国际仲裁院裁决书”宋体二号，加粗居中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-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标题行距：海南国际仲裁院”与“裁决书” 单倍行距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-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落       款：年份中的“○”不应采用阿拉伯数字“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0”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符号，而应在特殊符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-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            号中选择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67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58" y="789431"/>
            <a:ext cx="10542542" cy="527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数字、标点符号的用法</a:t>
            </a:r>
          </a:p>
          <a:p>
            <a:pPr indent="457200" algn="ctr">
              <a:lnSpc>
                <a:spcPct val="150000"/>
              </a:lnSpc>
            </a:pPr>
            <a:endParaRPr lang="zh-CN" altLang="en-US" sz="2800" b="1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77850" indent="-111125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年月日、时刻、记数、计量要用阿拉伯数字记述：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2021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7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月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10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日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77850" indent="-111125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位以上（不含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位）的数字，采用国际通行的三位分节法：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88,888</a:t>
            </a:r>
            <a:endParaRPr lang="zh-CN" altLang="en-US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77850" indent="-111125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货币单位统一使用“元”。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66725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数字为百万元以上，甚至上亿元的，可以 用“百万”“亿元”为单位。  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466725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如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999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万元、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亿元；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77850" indent="-111125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在案件中同时有其他外国货币时，需注明人民币及外币名称；</a:t>
            </a:r>
          </a:p>
          <a:p>
            <a:pPr indent="457200" algn="ctr">
              <a:lnSpc>
                <a:spcPct val="150000"/>
              </a:lnSpc>
            </a:pPr>
            <a:endParaRPr lang="zh-CN" altLang="en-US" sz="2800" b="1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37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80" y="1622870"/>
            <a:ext cx="10085275" cy="51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首        部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当事人为自然人、法人、其他组织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当事人变更名称或姓名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申请人（反请求被申请人）、被申请人（反请求申请人）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代理人变更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程序事项，如中止、管辖异议、回避、保全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先行裁决的表述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zh-CN" altLang="en-US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80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1622870"/>
            <a:ext cx="8763000" cy="35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事       实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en-US" altLang="zh-CN" sz="28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对不适格、口语化、情绪化的语言应予修改、删除；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对申请人和被申请人的主张应进行准确归纳、概括，除仲裁申请书、答辩书的内容外，庭审过程中的仲裁请求及事实理由的变化均应客观反映。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61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790" y="1618615"/>
            <a:ext cx="8763000" cy="45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证据认证</a:t>
            </a:r>
            <a:endParaRPr lang="en-US" altLang="zh-CN" sz="28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证据应当列明，质证意见无需列明。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对于鉴定结论，要写明鉴定人的名称、出具的时间和鉴定意见以及双方当事人对鉴定报告的质证意见。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从证据的真实性、关联性、合法性及证明力上进行分析，对无异议的证据可集中论述，对有异议的证据，应写明异议内容和理由。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84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2"/>
          <p:cNvSpPr txBox="1"/>
          <p:nvPr/>
        </p:nvSpPr>
        <p:spPr>
          <a:xfrm>
            <a:off x="5449528" y="1804901"/>
            <a:ext cx="5751872" cy="324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6035">
              <a:lnSpc>
                <a:spcPct val="200000"/>
              </a:lnSpc>
              <a:defRPr/>
            </a:pPr>
            <a:r>
              <a:rPr lang="zh-CN" altLang="en-US" sz="3600" b="1" kern="0" dirty="0">
                <a:solidFill>
                  <a:srgbClr val="1F497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一、仲裁结案文书的价值</a:t>
            </a:r>
          </a:p>
          <a:p>
            <a:pPr defTabSz="576035">
              <a:lnSpc>
                <a:spcPct val="200000"/>
              </a:lnSpc>
              <a:defRPr/>
            </a:pPr>
            <a:r>
              <a:rPr lang="zh-CN" altLang="en-US" sz="3600" b="1" kern="0" dirty="0">
                <a:solidFill>
                  <a:srgbClr val="1F497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  <a:endParaRPr lang="en-US" altLang="zh-CN" sz="3600" b="1" kern="0" dirty="0">
              <a:solidFill>
                <a:srgbClr val="1F497D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lnSpc>
                <a:spcPct val="200000"/>
              </a:lnSpc>
              <a:defRPr/>
            </a:pPr>
            <a:r>
              <a:rPr lang="zh-CN" altLang="en-US" sz="3600" b="1" kern="0" dirty="0">
                <a:solidFill>
                  <a:srgbClr val="1F497D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三、注意事项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582595" y="2440765"/>
            <a:ext cx="1728192" cy="1750234"/>
            <a:chOff x="297330" y="2287966"/>
            <a:chExt cx="1296144" cy="1312676"/>
          </a:xfrm>
        </p:grpSpPr>
        <p:sp>
          <p:nvSpPr>
            <p:cNvPr id="49" name="TextBox 48"/>
            <p:cNvSpPr txBox="1"/>
            <p:nvPr/>
          </p:nvSpPr>
          <p:spPr>
            <a:xfrm>
              <a:off x="297330" y="2546411"/>
              <a:ext cx="129614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267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目  </a:t>
              </a:r>
              <a:endParaRPr lang="en-US" altLang="zh-CN" sz="4267" b="1" dirty="0">
                <a:solidFill>
                  <a:srgbClr val="1F497D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4267" b="1" dirty="0">
                  <a:solidFill>
                    <a:srgbClr val="1F497D"/>
                  </a:solidFill>
                  <a:latin typeface="微软雅黑" pitchFamily="34" charset="-122"/>
                  <a:ea typeface="微软雅黑" pitchFamily="34" charset="-122"/>
                </a:rPr>
                <a:t>录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-33952" y="2797539"/>
              <a:ext cx="1296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Contents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CCEC9015-633E-44E3-BE0B-31CC051AD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07" y="843603"/>
            <a:ext cx="1692279" cy="59716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3B1A7F3A-752E-4E78-BC69-7716E36E16BC}"/>
              </a:ext>
            </a:extLst>
          </p:cNvPr>
          <p:cNvCxnSpPr/>
          <p:nvPr/>
        </p:nvCxnSpPr>
        <p:spPr>
          <a:xfrm>
            <a:off x="4622303" y="1864703"/>
            <a:ext cx="0" cy="36484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206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790" y="1618615"/>
            <a:ext cx="9282210" cy="45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查明事实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签订合同情况、履约情况、争议发生情况等案件事实进行全面、准确、归纳、概括认定，对无争议的事实可直接进行认定。当事人协议不写明案件事实的，可以不写明。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陈述仲裁费、律师费的实际发生情况，表述为：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……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申请人遂申请仲裁，提出如前所述仲裁请求，并预付仲裁费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元；被申请人认为</a:t>
            </a:r>
            <a:r>
              <a:rPr lang="en-US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……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遂提出如前所述仲裁反请求，并预付反请求仲裁费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元。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9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80" y="839260"/>
            <a:ext cx="9282210" cy="51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仲裁庭意见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有问必答、有求必应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对争议焦点深度分析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对裁判逻辑缜密梳理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对各方主张巧妙回应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对当事人权利和义务关系予以评价和权衡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对合同性质正确判断、合同条款合理解释、合同目的准确把握      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对于不同层级法律规定正确理解与适用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87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80" y="839260"/>
            <a:ext cx="9282210" cy="51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仲裁费的承担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被申请人承担：依本案争议发生的原因、案件审理的结果，对申请人提出的裁决被申请人承担本案仲裁费的仲裁请求，仲裁庭予以支持。据此，被申请人应向申请人偿付仲裁费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元。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当事人分担：依本案争议发生的原因、案件审理的结果，确定仲裁费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元由申请人承担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X%</a:t>
            </a:r>
            <a:r>
              <a:rPr lang="zh-CN" altLang="e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即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元，被申请人承担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X%</a:t>
            </a:r>
            <a:r>
              <a:rPr lang="zh-CN" altLang="e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，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即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元。据此，被申请人应向申请人偿付仲裁费</a:t>
            </a:r>
            <a:r>
              <a:rPr lang="en" altLang="zh-CN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X</a:t>
            </a: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元。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13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783" y="1707500"/>
            <a:ext cx="9677400" cy="399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裁决主文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当事人名称用全称；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先表述本请求，再表述反请求，予以支持的先表述，不予支持的后表述；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写明引用法律全称；</a:t>
            </a:r>
            <a:endParaRPr lang="en-US" altLang="zh-CN" sz="24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indent="727075" algn="just">
              <a:lnSpc>
                <a:spcPct val="150000"/>
              </a:lnSpc>
            </a:pPr>
            <a:r>
              <a:rPr lang="zh-CN" altLang="en-US" sz="24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写明当事人对仲裁费用的负担。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B0741E-F764-534A-AF94-866068624929}"/>
              </a:ext>
            </a:extLst>
          </p:cNvPr>
          <p:cNvSpPr txBox="1"/>
          <p:nvPr/>
        </p:nvSpPr>
        <p:spPr>
          <a:xfrm>
            <a:off x="1066800" y="146763"/>
            <a:ext cx="6011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三、制作仲裁结案文书的注意事项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84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8326A86E-1FA2-4346-8FAF-CF97FB372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329" y="1905000"/>
            <a:ext cx="9779341" cy="358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</a:t>
            </a:r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zh-CN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语</a:t>
            </a:r>
          </a:p>
          <a:p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</a:t>
            </a:r>
            <a:r>
              <a:rPr lang="zh-CN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非常感谢各位专家的聆听，希望通过以上几个方面的分享，对各位老师今后结案文书制作有所帮助，期待我们仲裁人的共同努力，画出建设国际一流商事仲裁机构的最大同心圆，谢谢</a:t>
            </a: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CN" sz="2800" b="1" dirty="0">
              <a:solidFill>
                <a:srgbClr val="0C0C0C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4AF3F26-7379-3349-BB3D-625E7C390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6609"/>
            <a:ext cx="2354945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4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1524001" y="5105401"/>
            <a:ext cx="80724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173288" indent="-1258888"/>
            <a:r>
              <a:rPr kumimoji="0" lang="zh-CN" altLang="en-US" dirty="0">
                <a:solidFill>
                  <a:srgbClr val="254061"/>
                </a:solidFill>
                <a:latin typeface="+mj-lt"/>
                <a:ea typeface="+mj-ea"/>
              </a:rPr>
              <a:t>网站</a:t>
            </a:r>
            <a:r>
              <a:rPr kumimoji="0" lang="en-US" altLang="zh-CN" b="1" dirty="0">
                <a:solidFill>
                  <a:srgbClr val="10253F"/>
                </a:solidFill>
                <a:latin typeface="Calibri" pitchFamily="34" charset="0"/>
                <a:ea typeface="SimSun" pitchFamily="2" charset="-122"/>
              </a:rPr>
              <a:t>	</a:t>
            </a:r>
            <a:r>
              <a:rPr kumimoji="0" lang="en-US" altLang="zh-TW" dirty="0">
                <a:latin typeface="Calibri" pitchFamily="34" charset="0"/>
              </a:rPr>
              <a:t> </a:t>
            </a:r>
            <a:r>
              <a:rPr kumimoji="0" lang="en-US" altLang="zh-TW" dirty="0" err="1">
                <a:latin typeface="Calibri" pitchFamily="34" charset="0"/>
              </a:rPr>
              <a:t>www.hnac.org.cn</a:t>
            </a:r>
            <a:endParaRPr kumimoji="0" lang="en-US" altLang="zh-TW" dirty="0">
              <a:latin typeface="Calibri" pitchFamily="34" charset="0"/>
            </a:endParaRPr>
          </a:p>
          <a:p>
            <a:r>
              <a:rPr kumimoji="0" lang="zh-CN" altLang="en-US" dirty="0">
                <a:solidFill>
                  <a:srgbClr val="254061"/>
                </a:solidFill>
                <a:latin typeface="+mj-lt"/>
                <a:ea typeface="+mj-ea"/>
              </a:rPr>
              <a:t>                 地址                </a:t>
            </a:r>
            <a:r>
              <a:rPr lang="zh-CN" altLang="en-US" dirty="0"/>
              <a:t>海口市美兰区和平大道 </a:t>
            </a:r>
            <a:r>
              <a:rPr lang="en-US" altLang="zh-CN" dirty="0"/>
              <a:t>20 </a:t>
            </a:r>
            <a:r>
              <a:rPr lang="zh-CN" altLang="en-US" dirty="0"/>
              <a:t>号鹏晖国际大厦十一层</a:t>
            </a:r>
            <a:endParaRPr lang="en-US" altLang="zh-CN" dirty="0"/>
          </a:p>
          <a:p>
            <a:r>
              <a:rPr kumimoji="0" lang="zh-CN" altLang="en-US" dirty="0">
                <a:solidFill>
                  <a:srgbClr val="254061"/>
                </a:solidFill>
                <a:latin typeface="+mj-lt"/>
                <a:ea typeface="+mj-ea"/>
              </a:rPr>
              <a:t>                 电话</a:t>
            </a:r>
            <a:r>
              <a:rPr kumimoji="0" lang="en-US" altLang="zh-TW" dirty="0">
                <a:solidFill>
                  <a:srgbClr val="254061"/>
                </a:solidFill>
                <a:latin typeface="Calibri" pitchFamily="34" charset="0"/>
              </a:rPr>
              <a:t> </a:t>
            </a:r>
            <a:r>
              <a:rPr kumimoji="0" lang="en-US" altLang="zh-TW" b="1" dirty="0">
                <a:solidFill>
                  <a:srgbClr val="10253F"/>
                </a:solidFill>
                <a:latin typeface="Calibri" pitchFamily="34" charset="0"/>
              </a:rPr>
              <a:t>	</a:t>
            </a:r>
            <a:r>
              <a:rPr kumimoji="0" lang="zh-CN" altLang="en-US" b="1" dirty="0">
                <a:solidFill>
                  <a:srgbClr val="10253F"/>
                </a:solidFill>
                <a:latin typeface="Calibri" pitchFamily="34" charset="0"/>
              </a:rPr>
              <a:t>       </a:t>
            </a:r>
            <a:r>
              <a:rPr lang="en-US" altLang="zh-CN" dirty="0"/>
              <a:t> +86-898-65328079</a:t>
            </a:r>
            <a:endParaRPr kumimoji="0" lang="en-US" altLang="zh-CN" dirty="0">
              <a:latin typeface="Calibri" pitchFamily="34" charset="0"/>
            </a:endParaRPr>
          </a:p>
          <a:p>
            <a:r>
              <a:rPr kumimoji="0" lang="zh-CN" altLang="en-US" dirty="0">
                <a:solidFill>
                  <a:srgbClr val="254061"/>
                </a:solidFill>
                <a:latin typeface="+mj-lt"/>
                <a:ea typeface="+mj-ea"/>
              </a:rPr>
              <a:t>                 邮箱</a:t>
            </a:r>
            <a:r>
              <a:rPr kumimoji="0" lang="en-US" altLang="zh-TW" b="1" dirty="0">
                <a:solidFill>
                  <a:srgbClr val="10253F"/>
                </a:solidFill>
                <a:latin typeface="Calibri" pitchFamily="34" charset="0"/>
              </a:rPr>
              <a:t>	</a:t>
            </a:r>
            <a:r>
              <a:rPr lang="en" altLang="zh-CN" dirty="0"/>
              <a:t> </a:t>
            </a:r>
            <a:r>
              <a:rPr lang="zh-CN" altLang="en-US" dirty="0"/>
              <a:t>      </a:t>
            </a:r>
            <a:r>
              <a:rPr lang="en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hnac@hnac.org.cn</a:t>
            </a:r>
            <a:endParaRPr lang="en" altLang="zh-CN" dirty="0"/>
          </a:p>
          <a:p>
            <a:pPr marL="2173288" indent="-1258888">
              <a:spcBef>
                <a:spcPct val="20000"/>
              </a:spcBef>
              <a:buFontTx/>
              <a:buChar char="•"/>
            </a:pPr>
            <a:endParaRPr kumimoji="0" lang="en-US" altLang="zh-TW" b="1" i="1" dirty="0">
              <a:latin typeface="Calibri" pitchFamily="34" charset="0"/>
            </a:endParaRP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1524000" y="23812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CN" altLang="en-US" sz="2800" b="1" dirty="0">
                <a:solidFill>
                  <a:srgbClr val="254061"/>
                </a:solidFill>
                <a:latin typeface="+mj-lt"/>
                <a:ea typeface="+mj-ea"/>
              </a:rPr>
              <a:t>感谢关注海南国际仲裁院！</a:t>
            </a:r>
            <a:r>
              <a:rPr kumimoji="0" lang="en-US" altLang="zh-CN" sz="2800" b="1" dirty="0">
                <a:solidFill>
                  <a:srgbClr val="254061"/>
                </a:solidFill>
                <a:latin typeface="+mj-lt"/>
                <a:ea typeface="+mj-ea"/>
              </a:rPr>
              <a:t> </a:t>
            </a:r>
            <a:endParaRPr kumimoji="0" lang="en-US" altLang="zh-TW" sz="2800" b="1" dirty="0">
              <a:solidFill>
                <a:srgbClr val="254061"/>
              </a:solidFill>
              <a:latin typeface="+mj-lt"/>
              <a:ea typeface="+mj-ea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24000" y="914400"/>
            <a:ext cx="9144000" cy="76200"/>
            <a:chOff x="0" y="836712"/>
            <a:chExt cx="9144000" cy="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2988" y="836712"/>
              <a:ext cx="7129462" cy="0"/>
            </a:xfrm>
            <a:prstGeom prst="line">
              <a:avLst/>
            </a:prstGeom>
            <a:ln w="1143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0" y="4800600"/>
            <a:ext cx="9144000" cy="76200"/>
            <a:chOff x="0" y="836712"/>
            <a:chExt cx="9144000" cy="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0" y="836712"/>
              <a:ext cx="9144000" cy="0"/>
            </a:xfrm>
            <a:prstGeom prst="line">
              <a:avLst/>
            </a:prstGeom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42988" y="836712"/>
              <a:ext cx="7129462" cy="0"/>
            </a:xfrm>
            <a:prstGeom prst="line">
              <a:avLst/>
            </a:prstGeom>
            <a:ln w="1143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B085BF8-A83C-3F41-9804-3CE64327F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4659" y="1208140"/>
            <a:ext cx="2790342" cy="2790342"/>
          </a:xfrm>
          <a:prstGeom prst="rect">
            <a:avLst/>
          </a:prstGeom>
        </p:spPr>
      </p:pic>
      <p:pic>
        <p:nvPicPr>
          <p:cNvPr id="8" name="图片 7" descr="QR 代码&#10;&#10;描述已自动生成">
            <a:extLst>
              <a:ext uri="{FF2B5EF4-FFF2-40B4-BE49-F238E27FC236}">
                <a16:creationId xmlns:a16="http://schemas.microsoft.com/office/drawing/2014/main" xmlns="" id="{DB4ED7B2-1510-1A46-85BF-0A83DDE96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189704"/>
            <a:ext cx="2333140" cy="3021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9"/>
            <a:ext cx="2354945" cy="8309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B3B0F60-73D4-4347-AA33-309F267DABB5}"/>
              </a:ext>
            </a:extLst>
          </p:cNvPr>
          <p:cNvSpPr/>
          <p:nvPr/>
        </p:nvSpPr>
        <p:spPr>
          <a:xfrm>
            <a:off x="0" y="25980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一、仲裁结案文书的价值</a:t>
            </a:r>
            <a:endParaRPr lang="zh-CN" alt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2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8">
            <a:extLst>
              <a:ext uri="{FF2B5EF4-FFF2-40B4-BE49-F238E27FC236}">
                <a16:creationId xmlns:a16="http://schemas.microsoft.com/office/drawing/2014/main" xmlns="" id="{79543A7F-063C-481A-89B4-C40B9CF61397}"/>
              </a:ext>
            </a:extLst>
          </p:cNvPr>
          <p:cNvSpPr>
            <a:spLocks/>
          </p:cNvSpPr>
          <p:nvPr/>
        </p:nvSpPr>
        <p:spPr bwMode="auto">
          <a:xfrm>
            <a:off x="1103440" y="1752600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5D759723-242E-4E7D-A7B8-B8AEACF35B92}"/>
              </a:ext>
            </a:extLst>
          </p:cNvPr>
          <p:cNvSpPr txBox="1"/>
          <p:nvPr/>
        </p:nvSpPr>
        <p:spPr>
          <a:xfrm>
            <a:off x="1076401" y="119631"/>
            <a:ext cx="4326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一、仲裁结案文书的价值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EB0199B2-F4BD-4EAD-8E1A-6EE1F9A64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050" y="3097755"/>
            <a:ext cx="9463900" cy="66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对仲裁员的鉴赏力，是仲裁机构的真正实力。</a:t>
            </a:r>
            <a:endParaRPr lang="en-US" altLang="zh-CN" sz="28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46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9"/>
            <a:ext cx="2354945" cy="8309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B3B0F60-73D4-4347-AA33-309F267DABB5}"/>
              </a:ext>
            </a:extLst>
          </p:cNvPr>
          <p:cNvSpPr/>
          <p:nvPr/>
        </p:nvSpPr>
        <p:spPr>
          <a:xfrm>
            <a:off x="0" y="259800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二、仲裁结案文书的要素</a:t>
            </a:r>
            <a:endParaRPr lang="zh-CN" alt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94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4399"/>
            <a:ext cx="2354945" cy="83099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86D4D7E-949A-5041-BC73-AC104BC7F8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054918" y="59882"/>
            <a:ext cx="5148964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852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">
            <a:extLst>
              <a:ext uri="{FF2B5EF4-FFF2-40B4-BE49-F238E27FC236}">
                <a16:creationId xmlns:a16="http://schemas.microsoft.com/office/drawing/2014/main" xmlns="" id="{5D759723-242E-4E7D-A7B8-B8AEACF35B92}"/>
              </a:ext>
            </a:extLst>
          </p:cNvPr>
          <p:cNvSpPr txBox="1"/>
          <p:nvPr/>
        </p:nvSpPr>
        <p:spPr>
          <a:xfrm>
            <a:off x="1075214" y="119631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燕尾形 2">
            <a:extLst>
              <a:ext uri="{FF2B5EF4-FFF2-40B4-BE49-F238E27FC236}">
                <a16:creationId xmlns:a16="http://schemas.microsoft.com/office/drawing/2014/main" xmlns="" id="{A90F131B-8DFE-43D2-B5AB-6921DD4A5EE7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3">
            <a:extLst>
              <a:ext uri="{FF2B5EF4-FFF2-40B4-BE49-F238E27FC236}">
                <a16:creationId xmlns:a16="http://schemas.microsoft.com/office/drawing/2014/main" xmlns="" id="{96043A92-88EF-4FB7-9761-AD6A5994FDDB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BB83CCA-74D4-4717-A17C-1ECAADE7E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8790" y="843603"/>
            <a:ext cx="1692279" cy="597160"/>
          </a:xfrm>
          <a:prstGeom prst="rect">
            <a:avLst/>
          </a:prstGeom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F7995A74-DDB2-F041-AD20-8309D846629D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1A5885A3-05B6-7241-9883-D27CF34B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451424"/>
            <a:ext cx="10267786" cy="195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（一）标题：海南国际仲裁院、文书名称、案号</a:t>
            </a:r>
            <a:endParaRPr lang="en-US" altLang="zh-CN" sz="28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（二）正文：首部、案情、裁决意见、裁决主文、尾部</a:t>
            </a:r>
            <a:endParaRPr lang="en-US" altLang="zh-CN" sz="28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dirty="0">
                <a:solidFill>
                  <a:srgbClr val="0C0C0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（三）落款：仲裁庭及秘书署名、海南国际仲裁院印章、日期</a:t>
            </a:r>
            <a:endParaRPr lang="en-US" altLang="zh-CN" sz="2800" dirty="0">
              <a:solidFill>
                <a:srgbClr val="0C0C0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0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FFF174E1-C8C6-C742-9942-8B4DF83155D4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B3B0F60-73D4-4347-AA33-309F267DABB5}"/>
              </a:ext>
            </a:extLst>
          </p:cNvPr>
          <p:cNvSpPr/>
          <p:nvPr/>
        </p:nvSpPr>
        <p:spPr>
          <a:xfrm>
            <a:off x="-69346" y="1865288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标      题</a:t>
            </a:r>
            <a:endParaRPr lang="zh-CN" alt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CBCFC37-6882-2A48-9D78-F67300EE9A10}"/>
              </a:ext>
            </a:extLst>
          </p:cNvPr>
          <p:cNvSpPr txBox="1"/>
          <p:nvPr/>
        </p:nvSpPr>
        <p:spPr>
          <a:xfrm>
            <a:off x="1066800" y="119631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图片 2" descr="图示, 示意图&#10;&#10;描述已自动生成">
            <a:extLst>
              <a:ext uri="{FF2B5EF4-FFF2-40B4-BE49-F238E27FC236}">
                <a16:creationId xmlns:a16="http://schemas.microsoft.com/office/drawing/2014/main" xmlns="" id="{4EA106D4-1A7C-5A45-80F5-7BF6AED32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836416"/>
            <a:ext cx="6641475" cy="27940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8" name="燕尾形 2">
            <a:extLst>
              <a:ext uri="{FF2B5EF4-FFF2-40B4-BE49-F238E27FC236}">
                <a16:creationId xmlns:a16="http://schemas.microsoft.com/office/drawing/2014/main" xmlns="" id="{F9CD8EFB-7E5C-544F-8099-6B726FDD0F61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3">
            <a:extLst>
              <a:ext uri="{FF2B5EF4-FFF2-40B4-BE49-F238E27FC236}">
                <a16:creationId xmlns:a16="http://schemas.microsoft.com/office/drawing/2014/main" xmlns="" id="{B520472D-A547-2548-A4B4-1A349C550EBA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E84B22-A311-9E44-ACA6-504F92B33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771" y="712712"/>
            <a:ext cx="1692279" cy="5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37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FFF174E1-C8C6-C742-9942-8B4DF83155D4}"/>
              </a:ext>
            </a:extLst>
          </p:cNvPr>
          <p:cNvSpPr>
            <a:spLocks/>
          </p:cNvSpPr>
          <p:nvPr/>
        </p:nvSpPr>
        <p:spPr bwMode="auto">
          <a:xfrm>
            <a:off x="1103440" y="1725157"/>
            <a:ext cx="9985115" cy="4420129"/>
          </a:xfrm>
          <a:prstGeom prst="rect">
            <a:avLst/>
          </a:prstGeom>
          <a:solidFill>
            <a:srgbClr val="0070C0">
              <a:alpha val="5000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CBCFC37-6882-2A48-9D78-F67300EE9A10}"/>
              </a:ext>
            </a:extLst>
          </p:cNvPr>
          <p:cNvSpPr txBox="1"/>
          <p:nvPr/>
        </p:nvSpPr>
        <p:spPr>
          <a:xfrm>
            <a:off x="1135395" y="119631"/>
            <a:ext cx="6011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35">
              <a:defRPr/>
            </a:pPr>
            <a:r>
              <a:rPr lang="zh-CN" altLang="en-US" sz="2800" b="1" kern="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二、仲裁结案文书的要素</a:t>
            </a:r>
          </a:p>
          <a:p>
            <a:pPr defTabSz="576035">
              <a:defRPr/>
            </a:pPr>
            <a:endParaRPr lang="zh-CN" altLang="en-US" sz="28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" name="燕尾形 2">
            <a:extLst>
              <a:ext uri="{FF2B5EF4-FFF2-40B4-BE49-F238E27FC236}">
                <a16:creationId xmlns:a16="http://schemas.microsoft.com/office/drawing/2014/main" xmlns="" id="{F9CD8EFB-7E5C-544F-8099-6B726FDD0F61}"/>
              </a:ext>
            </a:extLst>
          </p:cNvPr>
          <p:cNvSpPr/>
          <p:nvPr/>
        </p:nvSpPr>
        <p:spPr>
          <a:xfrm>
            <a:off x="302973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燕尾形 3">
            <a:extLst>
              <a:ext uri="{FF2B5EF4-FFF2-40B4-BE49-F238E27FC236}">
                <a16:creationId xmlns:a16="http://schemas.microsoft.com/office/drawing/2014/main" xmlns="" id="{B520472D-A547-2548-A4B4-1A349C550EBA}"/>
              </a:ext>
            </a:extLst>
          </p:cNvPr>
          <p:cNvSpPr/>
          <p:nvPr/>
        </p:nvSpPr>
        <p:spPr>
          <a:xfrm>
            <a:off x="619237" y="200253"/>
            <a:ext cx="384043" cy="39643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E84B22-A311-9E44-ACA6-504F92B33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771" y="712712"/>
            <a:ext cx="1692279" cy="59716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658377D-F939-AA40-92ED-D47A0FDE9751}"/>
              </a:ext>
            </a:extLst>
          </p:cNvPr>
          <p:cNvSpPr/>
          <p:nvPr/>
        </p:nvSpPr>
        <p:spPr>
          <a:xfrm>
            <a:off x="-3" y="184526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落      款</a:t>
            </a:r>
            <a:endParaRPr lang="zh-CN" alt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C4C2169-8FC0-B04B-A4C1-5CE5363ACD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8977" y="3051398"/>
            <a:ext cx="2814039" cy="30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81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0">
        <p14:prism dir="r" isContent="1"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23644</TotalTime>
  <Words>1050</Words>
  <Application>Microsoft Macintosh PowerPoint</Application>
  <PresentationFormat>自定义</PresentationFormat>
  <Paragraphs>141</Paragraphs>
  <Slides>25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HIAC-GAD</cp:lastModifiedBy>
  <cp:revision>1295</cp:revision>
  <cp:lastPrinted>2021-04-19T08:59:51Z</cp:lastPrinted>
  <dcterms:created xsi:type="dcterms:W3CDTF">2014-01-14T11:22:16Z</dcterms:created>
  <dcterms:modified xsi:type="dcterms:W3CDTF">2021-07-10T08:06:24Z</dcterms:modified>
</cp:coreProperties>
</file>